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7"/>
  </p:notesMasterIdLst>
  <p:sldIdLst>
    <p:sldId id="256" r:id="rId2"/>
    <p:sldId id="260" r:id="rId3"/>
    <p:sldId id="271" r:id="rId4"/>
    <p:sldId id="269" r:id="rId5"/>
    <p:sldId id="259" r:id="rId6"/>
    <p:sldId id="312" r:id="rId7"/>
    <p:sldId id="275" r:id="rId8"/>
    <p:sldId id="318" r:id="rId9"/>
    <p:sldId id="319" r:id="rId10"/>
    <p:sldId id="315" r:id="rId11"/>
    <p:sldId id="321" r:id="rId12"/>
    <p:sldId id="314" r:id="rId13"/>
    <p:sldId id="268" r:id="rId14"/>
    <p:sldId id="316" r:id="rId15"/>
    <p:sldId id="311" r:id="rId16"/>
    <p:sldId id="324" r:id="rId17"/>
    <p:sldId id="287" r:id="rId18"/>
    <p:sldId id="330" r:id="rId19"/>
    <p:sldId id="331" r:id="rId20"/>
    <p:sldId id="328" r:id="rId21"/>
    <p:sldId id="334" r:id="rId22"/>
    <p:sldId id="335" r:id="rId23"/>
    <p:sldId id="336" r:id="rId24"/>
    <p:sldId id="279" r:id="rId25"/>
    <p:sldId id="290"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DM Sans"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Days One" panose="020B0604020202020204" charset="0"/>
      <p:regular r:id="rId40"/>
    </p:embeddedFont>
    <p:embeddedFont>
      <p:font typeface="Consolas" panose="020B0609020204030204" pitchFamily="49" charset="0"/>
      <p:regular r:id="rId41"/>
      <p:bold r:id="rId42"/>
      <p:italic r:id="rId43"/>
      <p:boldItalic r:id="rId44"/>
    </p:embeddedFont>
    <p:embeddedFont>
      <p:font typeface="Times" panose="020B0500000000000000" pitchFamily="34" charset="0"/>
      <p:regular r:id="rId45"/>
      <p:bold r:id="rId46"/>
      <p:italic r:id="rId47"/>
      <p:boldItalic r:id="rId48"/>
    </p:embeddedFont>
    <p:embeddedFont>
      <p:font typeface="Lato Light" panose="020F0502020204030203" pitchFamily="34" charset="0"/>
      <p:regular r:id="rId49"/>
      <p:italic r:id="rId50"/>
    </p:embeddedFont>
    <p:embeddedFont>
      <p:font typeface="Nunito Light" panose="020B060402020202020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4E22FE-F0F6-450C-B6FC-C14DC9358459}">
  <a:tblStyle styleId="{184E22FE-F0F6-450C-B6FC-C14DC93584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A8CA16-A0CE-4FB1-AD80-6C8C3ECB5BD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49" autoAdjust="0"/>
  </p:normalViewPr>
  <p:slideViewPr>
    <p:cSldViewPr snapToGrid="0">
      <p:cViewPr varScale="1">
        <p:scale>
          <a:sx n="186" d="100"/>
          <a:sy n="186" d="100"/>
        </p:scale>
        <p:origin x="107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6"/>
        <p:cNvGrpSpPr/>
        <p:nvPr/>
      </p:nvGrpSpPr>
      <p:grpSpPr>
        <a:xfrm>
          <a:off x="0" y="0"/>
          <a:ext cx="0" cy="0"/>
          <a:chOff x="0" y="0"/>
          <a:chExt cx="0" cy="0"/>
        </a:xfrm>
      </p:grpSpPr>
      <p:sp>
        <p:nvSpPr>
          <p:cNvPr id="5257" name="Google Shape;5257;g2a57c211f8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8" name="Google Shape;5258;g2a57c211f8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2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5"/>
        <p:cNvGrpSpPr/>
        <p:nvPr/>
      </p:nvGrpSpPr>
      <p:grpSpPr>
        <a:xfrm>
          <a:off x="0" y="0"/>
          <a:ext cx="0" cy="0"/>
          <a:chOff x="0" y="0"/>
          <a:chExt cx="0" cy="0"/>
        </a:xfrm>
      </p:grpSpPr>
      <p:sp>
        <p:nvSpPr>
          <p:cNvPr id="7776" name="Google Shape;777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7" name="Google Shape;77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220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3"/>
        <p:cNvGrpSpPr/>
        <p:nvPr/>
      </p:nvGrpSpPr>
      <p:grpSpPr>
        <a:xfrm>
          <a:off x="0" y="0"/>
          <a:ext cx="0" cy="0"/>
          <a:chOff x="0" y="0"/>
          <a:chExt cx="0" cy="0"/>
        </a:xfrm>
      </p:grpSpPr>
      <p:sp>
        <p:nvSpPr>
          <p:cNvPr id="5714" name="Google Shape;57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5" name="Google Shape;57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44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3"/>
        <p:cNvGrpSpPr/>
        <p:nvPr/>
      </p:nvGrpSpPr>
      <p:grpSpPr>
        <a:xfrm>
          <a:off x="0" y="0"/>
          <a:ext cx="0" cy="0"/>
          <a:chOff x="0" y="0"/>
          <a:chExt cx="0" cy="0"/>
        </a:xfrm>
      </p:grpSpPr>
      <p:sp>
        <p:nvSpPr>
          <p:cNvPr id="5984" name="Google Shape;598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5" name="Google Shape;598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56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9"/>
        <p:cNvGrpSpPr/>
        <p:nvPr/>
      </p:nvGrpSpPr>
      <p:grpSpPr>
        <a:xfrm>
          <a:off x="0" y="0"/>
          <a:ext cx="0" cy="0"/>
          <a:chOff x="0" y="0"/>
          <a:chExt cx="0" cy="0"/>
        </a:xfrm>
      </p:grpSpPr>
      <p:sp>
        <p:nvSpPr>
          <p:cNvPr id="5610" name="Google Shape;56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1" name="Google Shape;56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022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93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8"/>
        <p:cNvGrpSpPr/>
        <p:nvPr/>
      </p:nvGrpSpPr>
      <p:grpSpPr>
        <a:xfrm>
          <a:off x="0" y="0"/>
          <a:ext cx="0" cy="0"/>
          <a:chOff x="0" y="0"/>
          <a:chExt cx="0" cy="0"/>
        </a:xfrm>
      </p:grpSpPr>
      <p:sp>
        <p:nvSpPr>
          <p:cNvPr id="8419" name="Google Shape;8419;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0" name="Google Shape;8420;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err="1" smtClean="0">
                <a:solidFill>
                  <a:srgbClr val="000000"/>
                </a:solidFill>
                <a:effectLst/>
                <a:latin typeface="Arial"/>
                <a:ea typeface="Arial"/>
                <a:cs typeface="Arial"/>
                <a:sym typeface="Arial"/>
              </a:rPr>
              <a:t>Trong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sơ</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đồ</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trên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mỗi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ứng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dụng</a:t>
            </a:r>
            <a:r>
              <a:rPr lang="en-US" sz="1100" b="0" i="0" u="none" strike="noStrike" cap="none" dirty="0" smtClean="0">
                <a:solidFill>
                  <a:srgbClr val="000000"/>
                </a:solidFill>
                <a:effectLst/>
                <a:latin typeface="Arial"/>
                <a:ea typeface="Arial"/>
                <a:cs typeface="Arial"/>
                <a:sym typeface="Arial"/>
              </a:rPr>
              <a:t> Spring </a:t>
            </a:r>
            <a:r>
              <a:rPr lang="en-US" sz="1100" b="0" i="0" u="none" strike="noStrike" cap="none" dirty="0" err="1" smtClean="0">
                <a:solidFill>
                  <a:srgbClr val="000000"/>
                </a:solidFill>
                <a:effectLst/>
                <a:latin typeface="Arial"/>
                <a:ea typeface="Arial"/>
                <a:cs typeface="Arial"/>
                <a:sym typeface="Arial"/>
              </a:rPr>
              <a:t>đang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lưu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trữ</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các</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phiên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của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nó</a:t>
            </a:r>
            <a:r>
              <a:rPr lang="en-US" sz="1100" b="0" i="0" u="none" strike="noStrike" cap="none" dirty="0" smtClean="0">
                <a:solidFill>
                  <a:srgbClr val="000000"/>
                </a:solidFill>
                <a:effectLst/>
                <a:latin typeface="Arial"/>
                <a:ea typeface="Arial"/>
                <a:cs typeface="Arial"/>
                <a:sym typeface="Arial"/>
              </a:rPr>
              <a:t> ở </a:t>
            </a:r>
            <a:r>
              <a:rPr lang="en-US" sz="1100" b="0" i="0" u="none" strike="noStrike" cap="none" dirty="0" err="1" smtClean="0">
                <a:solidFill>
                  <a:srgbClr val="000000"/>
                </a:solidFill>
                <a:effectLst/>
                <a:latin typeface="Arial"/>
                <a:ea typeface="Arial"/>
                <a:cs typeface="Arial"/>
                <a:sym typeface="Arial"/>
              </a:rPr>
              <a:t>một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nơi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mà</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chỉ</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bản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thân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chúng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mới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có</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thể</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truy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cập</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chúng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thường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là</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trong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bộ</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nhớ</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của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máy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chủ</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nhưng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đây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có</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thể</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là</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một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vấn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đề</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trong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môi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trường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phân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tán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Hãy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tưởng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tượng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tình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huống</a:t>
            </a:r>
            <a:r>
              <a:rPr lang="en-US" sz="1100" b="0" i="0" u="none" strike="noStrike" cap="none" dirty="0" smtClean="0">
                <a:solidFill>
                  <a:srgbClr val="000000"/>
                </a:solidFill>
                <a:effectLst/>
                <a:latin typeface="Arial"/>
                <a:ea typeface="Arial"/>
                <a:cs typeface="Arial"/>
                <a:sym typeface="Arial"/>
              </a:rPr>
              <a:t> Spring App #2 </a:t>
            </a:r>
            <a:r>
              <a:rPr lang="en-US" sz="1100" b="0" i="0" u="none" strike="noStrike" cap="none" dirty="0" err="1" smtClean="0">
                <a:solidFill>
                  <a:srgbClr val="000000"/>
                </a:solidFill>
                <a:effectLst/>
                <a:latin typeface="Arial"/>
                <a:ea typeface="Arial"/>
                <a:cs typeface="Arial"/>
                <a:sym typeface="Arial"/>
              </a:rPr>
              <a:t>nhận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được</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yêu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cầu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với</a:t>
            </a:r>
            <a:r>
              <a:rPr lang="en-US" sz="1100" b="0" i="0" u="none" strike="noStrike" cap="none" dirty="0" smtClean="0">
                <a:solidFill>
                  <a:srgbClr val="000000"/>
                </a:solidFill>
                <a:effectLst/>
                <a:latin typeface="Arial"/>
                <a:ea typeface="Arial"/>
                <a:cs typeface="Arial"/>
                <a:sym typeface="Arial"/>
              </a:rPr>
              <a:t> Session #1, </a:t>
            </a:r>
            <a:r>
              <a:rPr lang="en-US" sz="1100" b="0" i="0" u="none" strike="noStrike" cap="none" dirty="0" err="1" smtClean="0">
                <a:solidFill>
                  <a:srgbClr val="000000"/>
                </a:solidFill>
                <a:effectLst/>
                <a:latin typeface="Arial"/>
                <a:ea typeface="Arial"/>
                <a:cs typeface="Arial"/>
                <a:sym typeface="Arial"/>
              </a:rPr>
              <a:t>ứng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dụng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sẽ</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không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thể</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đọc</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dữ</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liệu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phiên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vì</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nó</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được</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lưu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trong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bộ</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nhớ</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của</a:t>
            </a:r>
            <a:r>
              <a:rPr lang="en-US" sz="1100" b="0" i="0" u="none" strike="noStrike" cap="none" dirty="0" smtClean="0">
                <a:solidFill>
                  <a:srgbClr val="000000"/>
                </a:solidFill>
                <a:effectLst/>
                <a:latin typeface="Arial"/>
                <a:ea typeface="Arial"/>
                <a:cs typeface="Arial"/>
                <a:sym typeface="Arial"/>
              </a:rPr>
              <a:t> Spring App #1. </a:t>
            </a:r>
            <a:r>
              <a:rPr lang="en-US" sz="1100" b="0" i="0" u="none" strike="noStrike" cap="none" dirty="0" err="1" smtClean="0">
                <a:solidFill>
                  <a:srgbClr val="000000"/>
                </a:solidFill>
                <a:effectLst/>
                <a:latin typeface="Arial"/>
                <a:ea typeface="Arial"/>
                <a:cs typeface="Arial"/>
                <a:sym typeface="Arial"/>
              </a:rPr>
              <a:t>Để</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giải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quyết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vấn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đề</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này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chúng</a:t>
            </a:r>
            <a:r>
              <a:rPr lang="en-US" sz="1100" b="0" i="0" u="none" strike="noStrike" cap="none" dirty="0" smtClean="0">
                <a:solidFill>
                  <a:srgbClr val="000000"/>
                </a:solidFill>
                <a:effectLst/>
                <a:latin typeface="Arial"/>
                <a:ea typeface="Arial"/>
                <a:cs typeface="Arial"/>
                <a:sym typeface="Arial"/>
              </a:rPr>
              <a:t> ta </a:t>
            </a:r>
            <a:r>
              <a:rPr lang="en-US" sz="1100" b="0" i="0" u="none" strike="noStrike" cap="none" dirty="0" err="1" smtClean="0">
                <a:solidFill>
                  <a:srgbClr val="000000"/>
                </a:solidFill>
                <a:effectLst/>
                <a:latin typeface="Arial"/>
                <a:ea typeface="Arial"/>
                <a:cs typeface="Arial"/>
                <a:sym typeface="Arial"/>
              </a:rPr>
              <a:t>cần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triển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khai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một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số</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loại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Bộ</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nhớ</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phiên</a:t>
            </a:r>
            <a:r>
              <a:rPr lang="en-US" sz="1100" b="0" i="0" u="none" strike="noStrike" cap="none" dirty="0" smtClean="0">
                <a:solidFill>
                  <a:srgbClr val="000000"/>
                </a:solidFill>
                <a:effectLst/>
                <a:latin typeface="Arial"/>
                <a:ea typeface="Arial"/>
                <a:cs typeface="Arial"/>
                <a:sym typeface="Arial"/>
              </a:rPr>
              <a:t> chia </a:t>
            </a:r>
            <a:r>
              <a:rPr lang="en-US" sz="1100" b="0" i="0" u="none" strike="noStrike" cap="none" dirty="0" err="1" smtClean="0">
                <a:solidFill>
                  <a:srgbClr val="000000"/>
                </a:solidFill>
                <a:effectLst/>
                <a:latin typeface="Arial"/>
                <a:ea typeface="Arial"/>
                <a:cs typeface="Arial"/>
                <a:sym typeface="Arial"/>
              </a:rPr>
              <a:t>sẻ</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như</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chúng</a:t>
            </a:r>
            <a:r>
              <a:rPr lang="en-US" sz="1100" b="0" i="0" u="none" strike="noStrike" cap="none" dirty="0" smtClean="0">
                <a:solidFill>
                  <a:srgbClr val="000000"/>
                </a:solidFill>
                <a:effectLst/>
                <a:latin typeface="Arial"/>
                <a:ea typeface="Arial"/>
                <a:cs typeface="Arial"/>
                <a:sym typeface="Arial"/>
              </a:rPr>
              <a:t> ta </a:t>
            </a:r>
            <a:r>
              <a:rPr lang="en-US" sz="1100" b="0" i="0" u="none" strike="noStrike" cap="none" dirty="0" err="1" smtClean="0">
                <a:solidFill>
                  <a:srgbClr val="000000"/>
                </a:solidFill>
                <a:effectLst/>
                <a:latin typeface="Arial"/>
                <a:ea typeface="Arial"/>
                <a:cs typeface="Arial"/>
                <a:sym typeface="Arial"/>
              </a:rPr>
              <a:t>có</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thể</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thấy</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trong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sơ</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đồ</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bên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dưới</a:t>
            </a:r>
            <a:r>
              <a:rPr lang="en-US" sz="1100" b="0" i="0" u="none" strike="noStrike" cap="none" dirty="0" smtClean="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8"/>
        <p:cNvGrpSpPr/>
        <p:nvPr/>
      </p:nvGrpSpPr>
      <p:grpSpPr>
        <a:xfrm>
          <a:off x="0" y="0"/>
          <a:ext cx="0" cy="0"/>
          <a:chOff x="0" y="0"/>
          <a:chExt cx="0" cy="0"/>
        </a:xfrm>
      </p:grpSpPr>
      <p:sp>
        <p:nvSpPr>
          <p:cNvPr id="5919" name="Google Shape;591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0" name="Google Shape;592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088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3"/>
        <p:cNvGrpSpPr/>
        <p:nvPr/>
      </p:nvGrpSpPr>
      <p:grpSpPr>
        <a:xfrm>
          <a:off x="0" y="0"/>
          <a:ext cx="0" cy="0"/>
          <a:chOff x="0" y="0"/>
          <a:chExt cx="0" cy="0"/>
        </a:xfrm>
      </p:grpSpPr>
      <p:sp>
        <p:nvSpPr>
          <p:cNvPr id="5984" name="Google Shape;598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5" name="Google Shape;598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13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9"/>
        <p:cNvGrpSpPr/>
        <p:nvPr/>
      </p:nvGrpSpPr>
      <p:grpSpPr>
        <a:xfrm>
          <a:off x="0" y="0"/>
          <a:ext cx="0" cy="0"/>
          <a:chOff x="0" y="0"/>
          <a:chExt cx="0" cy="0"/>
        </a:xfrm>
      </p:grpSpPr>
      <p:sp>
        <p:nvSpPr>
          <p:cNvPr id="5610" name="Google Shape;56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1" name="Google Shape;56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88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46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791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8"/>
        <p:cNvGrpSpPr/>
        <p:nvPr/>
      </p:nvGrpSpPr>
      <p:grpSpPr>
        <a:xfrm>
          <a:off x="0" y="0"/>
          <a:ext cx="0" cy="0"/>
          <a:chOff x="0" y="0"/>
          <a:chExt cx="0" cy="0"/>
        </a:xfrm>
      </p:grpSpPr>
      <p:sp>
        <p:nvSpPr>
          <p:cNvPr id="5919" name="Google Shape;591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0" name="Google Shape;592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5"/>
        <p:cNvGrpSpPr/>
        <p:nvPr/>
      </p:nvGrpSpPr>
      <p:grpSpPr>
        <a:xfrm>
          <a:off x="0" y="0"/>
          <a:ext cx="0" cy="0"/>
          <a:chOff x="0" y="0"/>
          <a:chExt cx="0" cy="0"/>
        </a:xfrm>
      </p:grpSpPr>
      <p:sp>
        <p:nvSpPr>
          <p:cNvPr id="7756" name="Google Shape;775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7" name="Google Shape;775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rPr>
              <a:t>Ví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chủ</a:t>
            </a:r>
            <a:r>
              <a:rPr lang="en-US" sz="1800" dirty="0">
                <a:effectLst/>
                <a:latin typeface="Times New Roman" panose="02020603050405020304" pitchFamily="18" charset="0"/>
                <a:ea typeface="Calibri" panose="020F0502020204030204" pitchFamily="34" charset="0"/>
              </a:rPr>
              <a:t> (server) </a:t>
            </a:r>
            <a:r>
              <a:rPr lang="en-US" sz="1800" dirty="0" err="1">
                <a:effectLst/>
                <a:latin typeface="Times New Roman" panose="02020603050405020304" pitchFamily="18" charset="0"/>
                <a:ea typeface="Calibri" panose="020F0502020204030204" pitchFamily="34" charset="0"/>
              </a:rPr>
              <a:t>gửi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file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khách</a:t>
            </a:r>
            <a:r>
              <a:rPr lang="en-US" sz="1800" dirty="0">
                <a:effectLst/>
                <a:latin typeface="Times New Roman" panose="02020603050405020304" pitchFamily="18" charset="0"/>
                <a:ea typeface="Calibri" panose="020F0502020204030204" pitchFamily="34" charset="0"/>
              </a:rPr>
              <a:t> (client) </a:t>
            </a:r>
            <a:r>
              <a:rPr lang="en-US" sz="1800" dirty="0" err="1">
                <a:effectLst/>
                <a:latin typeface="Times New Roman" panose="02020603050405020304" pitchFamily="18" charset="0"/>
                <a:ea typeface="Calibri" panose="020F0502020204030204" pitchFamily="34" charset="0"/>
              </a:rPr>
              <a:t>mà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thông</a:t>
            </a:r>
            <a:r>
              <a:rPr lang="en-US" sz="1800" dirty="0">
                <a:effectLst/>
                <a:latin typeface="Times New Roman" panose="02020603050405020304" pitchFamily="18" charset="0"/>
                <a:ea typeface="Calibri" panose="020F0502020204030204" pitchFamily="34" charset="0"/>
              </a:rPr>
              <a:t> tin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client. </a:t>
            </a:r>
            <a:r>
              <a:rPr lang="en-US" sz="1800" dirty="0" err="1">
                <a:effectLst/>
                <a:latin typeface="Times New Roman" panose="02020603050405020304" pitchFamily="18" charset="0"/>
                <a:ea typeface="Calibri" panose="020F0502020204030204" pitchFamily="34" charset="0"/>
              </a:rPr>
              <a:t>Nếu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client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yêu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cùng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giây</a:t>
            </a:r>
            <a:r>
              <a:rPr lang="en-US" sz="1800" dirty="0">
                <a:effectLst/>
                <a:latin typeface="Times New Roman" panose="02020603050405020304" pitchFamily="18" charset="0"/>
                <a:ea typeface="Calibri" panose="020F0502020204030204" pitchFamily="34" charset="0"/>
              </a:rPr>
              <a:t>, server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lời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client </a:t>
            </a:r>
            <a:r>
              <a:rPr lang="en-US" sz="1800" dirty="0" err="1">
                <a:effectLst/>
                <a:latin typeface="Times New Roman" panose="02020603050405020304" pitchFamily="18" charset="0"/>
                <a:ea typeface="Calibri" panose="020F0502020204030204" pitchFamily="34" charset="0"/>
              </a:rPr>
              <a:t>rằng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vừa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gửi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client, </a:t>
            </a:r>
            <a:r>
              <a:rPr lang="en-US" sz="1800" dirty="0" err="1">
                <a:effectLst/>
                <a:latin typeface="Times New Roman" panose="02020603050405020304" pitchFamily="18" charset="0"/>
                <a:ea typeface="Calibri" panose="020F0502020204030204" pitchFamily="34" charset="0"/>
              </a:rPr>
              <a:t>thay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server </a:t>
            </a:r>
            <a:r>
              <a:rPr lang="en-US" sz="1800" dirty="0" err="1">
                <a:effectLst/>
                <a:latin typeface="Times New Roman" panose="02020603050405020304" pitchFamily="18" charset="0"/>
                <a:ea typeface="Calibri" panose="020F0502020204030204" pitchFamily="34" charset="0"/>
              </a:rPr>
              <a:t>gửi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toàn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gì</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a:t>
            </a:r>
            <a:endParaRPr lang="vi-VN"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4"/>
        <p:cNvGrpSpPr/>
        <p:nvPr/>
      </p:nvGrpSpPr>
      <p:grpSpPr>
        <a:xfrm>
          <a:off x="0" y="0"/>
          <a:ext cx="0" cy="0"/>
          <a:chOff x="0" y="0"/>
          <a:chExt cx="0" cy="0"/>
        </a:xfrm>
      </p:grpSpPr>
      <p:sp>
        <p:nvSpPr>
          <p:cNvPr id="6535" name="Google Shape;6535;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6" name="Google Shape;6536;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0"/>
        <p:cNvGrpSpPr/>
        <p:nvPr/>
      </p:nvGrpSpPr>
      <p:grpSpPr>
        <a:xfrm>
          <a:off x="0" y="0"/>
          <a:ext cx="0" cy="0"/>
          <a:chOff x="0" y="0"/>
          <a:chExt cx="0" cy="0"/>
        </a:xfrm>
      </p:grpSpPr>
      <p:sp>
        <p:nvSpPr>
          <p:cNvPr id="5591" name="Google Shape;559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2" name="Google Shape;559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45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5"/>
        <p:cNvGrpSpPr/>
        <p:nvPr/>
      </p:nvGrpSpPr>
      <p:grpSpPr>
        <a:xfrm>
          <a:off x="0" y="0"/>
          <a:ext cx="0" cy="0"/>
          <a:chOff x="0" y="0"/>
          <a:chExt cx="0" cy="0"/>
        </a:xfrm>
      </p:grpSpPr>
      <p:sp>
        <p:nvSpPr>
          <p:cNvPr id="7646" name="Google Shape;764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7" name="Google Shape;764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5"/>
        <p:cNvGrpSpPr/>
        <p:nvPr/>
      </p:nvGrpSpPr>
      <p:grpSpPr>
        <a:xfrm>
          <a:off x="0" y="0"/>
          <a:ext cx="0" cy="0"/>
          <a:chOff x="0" y="0"/>
          <a:chExt cx="0" cy="0"/>
        </a:xfrm>
      </p:grpSpPr>
      <p:sp>
        <p:nvSpPr>
          <p:cNvPr id="7776" name="Google Shape;777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7" name="Google Shape;77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14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5"/>
        <p:cNvGrpSpPr/>
        <p:nvPr/>
      </p:nvGrpSpPr>
      <p:grpSpPr>
        <a:xfrm>
          <a:off x="0" y="0"/>
          <a:ext cx="0" cy="0"/>
          <a:chOff x="0" y="0"/>
          <a:chExt cx="0" cy="0"/>
        </a:xfrm>
      </p:grpSpPr>
      <p:sp>
        <p:nvSpPr>
          <p:cNvPr id="7776" name="Google Shape;777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7" name="Google Shape;777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75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42500" y="1620963"/>
            <a:ext cx="4175100" cy="1806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700" b="0">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42511" y="3503938"/>
            <a:ext cx="41751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47"/>
        <p:cNvGrpSpPr/>
        <p:nvPr/>
      </p:nvGrpSpPr>
      <p:grpSpPr>
        <a:xfrm>
          <a:off x="0" y="0"/>
          <a:ext cx="0" cy="0"/>
          <a:chOff x="0" y="0"/>
          <a:chExt cx="0" cy="0"/>
        </a:xfrm>
      </p:grpSpPr>
      <p:sp>
        <p:nvSpPr>
          <p:cNvPr id="2148" name="Google Shape;2148;p18"/>
          <p:cNvSpPr txBox="1">
            <a:spLocks noGrp="1"/>
          </p:cNvSpPr>
          <p:nvPr>
            <p:ph type="title"/>
          </p:nvPr>
        </p:nvSpPr>
        <p:spPr>
          <a:xfrm>
            <a:off x="720000" y="1229331"/>
            <a:ext cx="3896400" cy="161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9" name="Google Shape;2149;p18"/>
          <p:cNvSpPr txBox="1">
            <a:spLocks noGrp="1"/>
          </p:cNvSpPr>
          <p:nvPr>
            <p:ph type="subTitle" idx="1"/>
          </p:nvPr>
        </p:nvSpPr>
        <p:spPr>
          <a:xfrm>
            <a:off x="720000" y="2986875"/>
            <a:ext cx="3896400" cy="927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0" name="Google Shape;2150;p18"/>
          <p:cNvSpPr>
            <a:spLocks noGrp="1"/>
          </p:cNvSpPr>
          <p:nvPr>
            <p:ph type="pic" idx="2"/>
          </p:nvPr>
        </p:nvSpPr>
        <p:spPr>
          <a:xfrm>
            <a:off x="5273100" y="533875"/>
            <a:ext cx="3058500" cy="4075800"/>
          </a:xfrm>
          <a:prstGeom prst="rect">
            <a:avLst/>
          </a:prstGeom>
          <a:noFill/>
          <a:ln>
            <a:noFill/>
          </a:ln>
        </p:spPr>
      </p:sp>
      <p:grpSp>
        <p:nvGrpSpPr>
          <p:cNvPr id="2151" name="Google Shape;2151;p18"/>
          <p:cNvGrpSpPr/>
          <p:nvPr/>
        </p:nvGrpSpPr>
        <p:grpSpPr>
          <a:xfrm>
            <a:off x="-371" y="4726974"/>
            <a:ext cx="1736560" cy="416182"/>
            <a:chOff x="5805469" y="4471413"/>
            <a:chExt cx="2804975" cy="672238"/>
          </a:xfrm>
        </p:grpSpPr>
        <p:grpSp>
          <p:nvGrpSpPr>
            <p:cNvPr id="2152" name="Google Shape;2152;p18"/>
            <p:cNvGrpSpPr/>
            <p:nvPr/>
          </p:nvGrpSpPr>
          <p:grpSpPr>
            <a:xfrm>
              <a:off x="7640597" y="4471458"/>
              <a:ext cx="969847" cy="672051"/>
              <a:chOff x="4511157" y="2680789"/>
              <a:chExt cx="2454688" cy="1700964"/>
            </a:xfrm>
          </p:grpSpPr>
          <p:grpSp>
            <p:nvGrpSpPr>
              <p:cNvPr id="2153" name="Google Shape;2153;p18"/>
              <p:cNvGrpSpPr/>
              <p:nvPr/>
            </p:nvGrpSpPr>
            <p:grpSpPr>
              <a:xfrm>
                <a:off x="4511157" y="2680811"/>
                <a:ext cx="804779" cy="1700942"/>
                <a:chOff x="5227320" y="2655570"/>
                <a:chExt cx="218121" cy="461010"/>
              </a:xfrm>
            </p:grpSpPr>
            <p:grpSp>
              <p:nvGrpSpPr>
                <p:cNvPr id="2154" name="Google Shape;2154;p18"/>
                <p:cNvGrpSpPr/>
                <p:nvPr/>
              </p:nvGrpSpPr>
              <p:grpSpPr>
                <a:xfrm>
                  <a:off x="5328284" y="2785109"/>
                  <a:ext cx="117157" cy="330517"/>
                  <a:chOff x="5328284" y="2785109"/>
                  <a:chExt cx="117157" cy="330517"/>
                </a:xfrm>
              </p:grpSpPr>
              <p:sp>
                <p:nvSpPr>
                  <p:cNvPr id="2155" name="Google Shape;2155;p1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56" name="Google Shape;2156;p18"/>
                  <p:cNvGrpSpPr/>
                  <p:nvPr/>
                </p:nvGrpSpPr>
                <p:grpSpPr>
                  <a:xfrm>
                    <a:off x="5338762" y="2803207"/>
                    <a:ext cx="96202" cy="300990"/>
                    <a:chOff x="5338762" y="2803207"/>
                    <a:chExt cx="96202" cy="300990"/>
                  </a:xfrm>
                </p:grpSpPr>
                <p:sp>
                  <p:nvSpPr>
                    <p:cNvPr id="2157" name="Google Shape;2157;p1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1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1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1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1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1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63" name="Google Shape;2163;p18"/>
                <p:cNvGrpSpPr/>
                <p:nvPr/>
              </p:nvGrpSpPr>
              <p:grpSpPr>
                <a:xfrm>
                  <a:off x="5227320" y="2655570"/>
                  <a:ext cx="88582" cy="461010"/>
                  <a:chOff x="5227320" y="2655570"/>
                  <a:chExt cx="88582" cy="461010"/>
                </a:xfrm>
              </p:grpSpPr>
              <p:sp>
                <p:nvSpPr>
                  <p:cNvPr id="2164" name="Google Shape;2164;p1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65" name="Google Shape;2165;p18"/>
                  <p:cNvGrpSpPr/>
                  <p:nvPr/>
                </p:nvGrpSpPr>
                <p:grpSpPr>
                  <a:xfrm>
                    <a:off x="5237797" y="2667952"/>
                    <a:ext cx="65722" cy="436245"/>
                    <a:chOff x="5237797" y="2667952"/>
                    <a:chExt cx="65722" cy="436245"/>
                  </a:xfrm>
                </p:grpSpPr>
                <p:sp>
                  <p:nvSpPr>
                    <p:cNvPr id="2166" name="Google Shape;2166;p1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1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1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1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1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1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1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1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1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75" name="Google Shape;2175;p18"/>
              <p:cNvGrpSpPr/>
              <p:nvPr/>
            </p:nvGrpSpPr>
            <p:grpSpPr>
              <a:xfrm>
                <a:off x="5516254" y="2680789"/>
                <a:ext cx="931296" cy="1700942"/>
                <a:chOff x="5385435" y="3406140"/>
                <a:chExt cx="252411" cy="461010"/>
              </a:xfrm>
            </p:grpSpPr>
            <p:grpSp>
              <p:nvGrpSpPr>
                <p:cNvPr id="2176" name="Google Shape;2176;p18"/>
                <p:cNvGrpSpPr/>
                <p:nvPr/>
              </p:nvGrpSpPr>
              <p:grpSpPr>
                <a:xfrm>
                  <a:off x="5385435" y="3406140"/>
                  <a:ext cx="56197" cy="461010"/>
                  <a:chOff x="5385435" y="3406140"/>
                  <a:chExt cx="56197" cy="461010"/>
                </a:xfrm>
              </p:grpSpPr>
              <p:sp>
                <p:nvSpPr>
                  <p:cNvPr id="2177" name="Google Shape;2177;p1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78" name="Google Shape;2178;p18"/>
                  <p:cNvGrpSpPr/>
                  <p:nvPr/>
                </p:nvGrpSpPr>
                <p:grpSpPr>
                  <a:xfrm>
                    <a:off x="5395912" y="3430905"/>
                    <a:ext cx="37147" cy="436244"/>
                    <a:chOff x="5395912" y="3430905"/>
                    <a:chExt cx="37147" cy="436244"/>
                  </a:xfrm>
                </p:grpSpPr>
                <p:sp>
                  <p:nvSpPr>
                    <p:cNvPr id="2179" name="Google Shape;2179;p1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1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1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1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1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1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1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1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1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88" name="Google Shape;2188;p18"/>
                <p:cNvGrpSpPr/>
                <p:nvPr/>
              </p:nvGrpSpPr>
              <p:grpSpPr>
                <a:xfrm>
                  <a:off x="5468302" y="3501390"/>
                  <a:ext cx="169544" cy="365759"/>
                  <a:chOff x="5468302" y="3501390"/>
                  <a:chExt cx="169544" cy="365759"/>
                </a:xfrm>
              </p:grpSpPr>
              <p:sp>
                <p:nvSpPr>
                  <p:cNvPr id="2189" name="Google Shape;2189;p1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0" name="Google Shape;2190;p18"/>
                  <p:cNvGrpSpPr/>
                  <p:nvPr/>
                </p:nvGrpSpPr>
                <p:grpSpPr>
                  <a:xfrm>
                    <a:off x="5482590" y="3533775"/>
                    <a:ext cx="139064" cy="333374"/>
                    <a:chOff x="5482590" y="3533775"/>
                    <a:chExt cx="139064" cy="333374"/>
                  </a:xfrm>
                </p:grpSpPr>
                <p:sp>
                  <p:nvSpPr>
                    <p:cNvPr id="2191" name="Google Shape;2191;p1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1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1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1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1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1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1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98" name="Google Shape;2198;p18"/>
              <p:cNvGrpSpPr/>
              <p:nvPr/>
            </p:nvGrpSpPr>
            <p:grpSpPr>
              <a:xfrm>
                <a:off x="6519525" y="3032231"/>
                <a:ext cx="446320" cy="1349508"/>
                <a:chOff x="6624637" y="2973704"/>
                <a:chExt cx="120967" cy="365760"/>
              </a:xfrm>
            </p:grpSpPr>
            <p:sp>
              <p:nvSpPr>
                <p:cNvPr id="2199" name="Google Shape;2199;p1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0" name="Google Shape;2200;p18"/>
                <p:cNvGrpSpPr/>
                <p:nvPr/>
              </p:nvGrpSpPr>
              <p:grpSpPr>
                <a:xfrm>
                  <a:off x="6637972" y="2999422"/>
                  <a:ext cx="90487" cy="319088"/>
                  <a:chOff x="6637972" y="2999422"/>
                  <a:chExt cx="90487" cy="319088"/>
                </a:xfrm>
              </p:grpSpPr>
              <p:sp>
                <p:nvSpPr>
                  <p:cNvPr id="2201" name="Google Shape;2201;p1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1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1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1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1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1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207" name="Google Shape;2207;p18"/>
            <p:cNvGrpSpPr/>
            <p:nvPr/>
          </p:nvGrpSpPr>
          <p:grpSpPr>
            <a:xfrm>
              <a:off x="6252314" y="4471413"/>
              <a:ext cx="628079" cy="672014"/>
              <a:chOff x="5227320" y="2655570"/>
              <a:chExt cx="218121" cy="461010"/>
            </a:xfrm>
          </p:grpSpPr>
          <p:grpSp>
            <p:nvGrpSpPr>
              <p:cNvPr id="2208" name="Google Shape;2208;p18"/>
              <p:cNvGrpSpPr/>
              <p:nvPr/>
            </p:nvGrpSpPr>
            <p:grpSpPr>
              <a:xfrm>
                <a:off x="5328284" y="2785109"/>
                <a:ext cx="117157" cy="330517"/>
                <a:chOff x="5328284" y="2785109"/>
                <a:chExt cx="117157" cy="330517"/>
              </a:xfrm>
            </p:grpSpPr>
            <p:sp>
              <p:nvSpPr>
                <p:cNvPr id="2209" name="Google Shape;2209;p1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0" name="Google Shape;2210;p18"/>
                <p:cNvGrpSpPr/>
                <p:nvPr/>
              </p:nvGrpSpPr>
              <p:grpSpPr>
                <a:xfrm>
                  <a:off x="5338762" y="2803207"/>
                  <a:ext cx="96202" cy="300990"/>
                  <a:chOff x="5338762" y="2803207"/>
                  <a:chExt cx="96202" cy="300990"/>
                </a:xfrm>
              </p:grpSpPr>
              <p:sp>
                <p:nvSpPr>
                  <p:cNvPr id="2211" name="Google Shape;2211;p1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1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1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1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1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1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17" name="Google Shape;2217;p18"/>
              <p:cNvGrpSpPr/>
              <p:nvPr/>
            </p:nvGrpSpPr>
            <p:grpSpPr>
              <a:xfrm>
                <a:off x="5227320" y="2655570"/>
                <a:ext cx="88582" cy="461010"/>
                <a:chOff x="5227320" y="2655570"/>
                <a:chExt cx="88582" cy="461010"/>
              </a:xfrm>
            </p:grpSpPr>
            <p:sp>
              <p:nvSpPr>
                <p:cNvPr id="2218" name="Google Shape;2218;p1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9" name="Google Shape;2219;p18"/>
                <p:cNvGrpSpPr/>
                <p:nvPr/>
              </p:nvGrpSpPr>
              <p:grpSpPr>
                <a:xfrm>
                  <a:off x="5237797" y="2667952"/>
                  <a:ext cx="65722" cy="436245"/>
                  <a:chOff x="5237797" y="2667952"/>
                  <a:chExt cx="65722" cy="436245"/>
                </a:xfrm>
              </p:grpSpPr>
              <p:sp>
                <p:nvSpPr>
                  <p:cNvPr id="2220" name="Google Shape;2220;p1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1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1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1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1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1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1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1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1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229" name="Google Shape;2229;p18"/>
            <p:cNvGrpSpPr/>
            <p:nvPr/>
          </p:nvGrpSpPr>
          <p:grpSpPr>
            <a:xfrm>
              <a:off x="6959622" y="4471590"/>
              <a:ext cx="367965" cy="672060"/>
              <a:chOff x="5385435" y="3406140"/>
              <a:chExt cx="252411" cy="461010"/>
            </a:xfrm>
          </p:grpSpPr>
          <p:grpSp>
            <p:nvGrpSpPr>
              <p:cNvPr id="2230" name="Google Shape;2230;p18"/>
              <p:cNvGrpSpPr/>
              <p:nvPr/>
            </p:nvGrpSpPr>
            <p:grpSpPr>
              <a:xfrm>
                <a:off x="5385435" y="3406140"/>
                <a:ext cx="56197" cy="461010"/>
                <a:chOff x="5385435" y="3406140"/>
                <a:chExt cx="56197" cy="461010"/>
              </a:xfrm>
            </p:grpSpPr>
            <p:sp>
              <p:nvSpPr>
                <p:cNvPr id="2231" name="Google Shape;2231;p1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2" name="Google Shape;2232;p18"/>
                <p:cNvGrpSpPr/>
                <p:nvPr/>
              </p:nvGrpSpPr>
              <p:grpSpPr>
                <a:xfrm>
                  <a:off x="5395912" y="3430905"/>
                  <a:ext cx="37147" cy="436244"/>
                  <a:chOff x="5395912" y="3430905"/>
                  <a:chExt cx="37147" cy="436244"/>
                </a:xfrm>
              </p:grpSpPr>
              <p:sp>
                <p:nvSpPr>
                  <p:cNvPr id="2233" name="Google Shape;2233;p1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1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1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1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1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1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1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1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1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42" name="Google Shape;2242;p18"/>
              <p:cNvGrpSpPr/>
              <p:nvPr/>
            </p:nvGrpSpPr>
            <p:grpSpPr>
              <a:xfrm>
                <a:off x="5468302" y="3501390"/>
                <a:ext cx="169544" cy="365759"/>
                <a:chOff x="5468302" y="3501390"/>
                <a:chExt cx="169544" cy="365759"/>
              </a:xfrm>
            </p:grpSpPr>
            <p:sp>
              <p:nvSpPr>
                <p:cNvPr id="2243" name="Google Shape;2243;p1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44" name="Google Shape;2244;p18"/>
                <p:cNvGrpSpPr/>
                <p:nvPr/>
              </p:nvGrpSpPr>
              <p:grpSpPr>
                <a:xfrm>
                  <a:off x="5482590" y="3533775"/>
                  <a:ext cx="139064" cy="333374"/>
                  <a:chOff x="5482590" y="3533775"/>
                  <a:chExt cx="139064" cy="333374"/>
                </a:xfrm>
              </p:grpSpPr>
              <p:sp>
                <p:nvSpPr>
                  <p:cNvPr id="2245" name="Google Shape;2245;p1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1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1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1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1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1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1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252" name="Google Shape;2252;p18"/>
            <p:cNvGrpSpPr/>
            <p:nvPr/>
          </p:nvGrpSpPr>
          <p:grpSpPr>
            <a:xfrm>
              <a:off x="7356062" y="4610428"/>
              <a:ext cx="176346" cy="533205"/>
              <a:chOff x="6624637" y="2973704"/>
              <a:chExt cx="120967" cy="365760"/>
            </a:xfrm>
          </p:grpSpPr>
          <p:sp>
            <p:nvSpPr>
              <p:cNvPr id="2253" name="Google Shape;2253;p1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54" name="Google Shape;2254;p18"/>
              <p:cNvGrpSpPr/>
              <p:nvPr/>
            </p:nvGrpSpPr>
            <p:grpSpPr>
              <a:xfrm>
                <a:off x="6637972" y="2999422"/>
                <a:ext cx="90487" cy="319088"/>
                <a:chOff x="6637972" y="2999422"/>
                <a:chExt cx="90487" cy="319088"/>
              </a:xfrm>
            </p:grpSpPr>
            <p:sp>
              <p:nvSpPr>
                <p:cNvPr id="2255" name="Google Shape;2255;p1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1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1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1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1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1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61" name="Google Shape;2261;p18"/>
            <p:cNvGrpSpPr/>
            <p:nvPr/>
          </p:nvGrpSpPr>
          <p:grpSpPr>
            <a:xfrm flipH="1">
              <a:off x="5805469" y="4471557"/>
              <a:ext cx="367970" cy="672014"/>
              <a:chOff x="5227320" y="2655570"/>
              <a:chExt cx="218121" cy="461010"/>
            </a:xfrm>
          </p:grpSpPr>
          <p:grpSp>
            <p:nvGrpSpPr>
              <p:cNvPr id="2262" name="Google Shape;2262;p18"/>
              <p:cNvGrpSpPr/>
              <p:nvPr/>
            </p:nvGrpSpPr>
            <p:grpSpPr>
              <a:xfrm>
                <a:off x="5328284" y="2785109"/>
                <a:ext cx="117157" cy="330517"/>
                <a:chOff x="5328284" y="2785109"/>
                <a:chExt cx="117157" cy="330517"/>
              </a:xfrm>
            </p:grpSpPr>
            <p:sp>
              <p:nvSpPr>
                <p:cNvPr id="2263" name="Google Shape;2263;p1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64" name="Google Shape;2264;p18"/>
                <p:cNvGrpSpPr/>
                <p:nvPr/>
              </p:nvGrpSpPr>
              <p:grpSpPr>
                <a:xfrm>
                  <a:off x="5338762" y="2803207"/>
                  <a:ext cx="96202" cy="300990"/>
                  <a:chOff x="5338762" y="2803207"/>
                  <a:chExt cx="96202" cy="300990"/>
                </a:xfrm>
              </p:grpSpPr>
              <p:sp>
                <p:nvSpPr>
                  <p:cNvPr id="2265" name="Google Shape;2265;p1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1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1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1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1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1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71" name="Google Shape;2271;p18"/>
              <p:cNvGrpSpPr/>
              <p:nvPr/>
            </p:nvGrpSpPr>
            <p:grpSpPr>
              <a:xfrm>
                <a:off x="5227320" y="2655570"/>
                <a:ext cx="88582" cy="461010"/>
                <a:chOff x="5227320" y="2655570"/>
                <a:chExt cx="88582" cy="461010"/>
              </a:xfrm>
            </p:grpSpPr>
            <p:sp>
              <p:nvSpPr>
                <p:cNvPr id="2272" name="Google Shape;2272;p1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73" name="Google Shape;2273;p18"/>
                <p:cNvGrpSpPr/>
                <p:nvPr/>
              </p:nvGrpSpPr>
              <p:grpSpPr>
                <a:xfrm>
                  <a:off x="5237797" y="2667952"/>
                  <a:ext cx="65722" cy="436245"/>
                  <a:chOff x="5237797" y="2667952"/>
                  <a:chExt cx="65722" cy="436245"/>
                </a:xfrm>
              </p:grpSpPr>
              <p:sp>
                <p:nvSpPr>
                  <p:cNvPr id="2274" name="Google Shape;2274;p1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1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1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1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1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1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1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1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1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283"/>
        <p:cNvGrpSpPr/>
        <p:nvPr/>
      </p:nvGrpSpPr>
      <p:grpSpPr>
        <a:xfrm>
          <a:off x="0" y="0"/>
          <a:ext cx="0" cy="0"/>
          <a:chOff x="0" y="0"/>
          <a:chExt cx="0" cy="0"/>
        </a:xfrm>
      </p:grpSpPr>
      <p:sp>
        <p:nvSpPr>
          <p:cNvPr id="2284" name="Google Shape;2284;p19"/>
          <p:cNvSpPr txBox="1">
            <a:spLocks noGrp="1"/>
          </p:cNvSpPr>
          <p:nvPr>
            <p:ph type="title"/>
          </p:nvPr>
        </p:nvSpPr>
        <p:spPr>
          <a:xfrm>
            <a:off x="1100066" y="1208656"/>
            <a:ext cx="2510700" cy="1027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5" name="Google Shape;2285;p19"/>
          <p:cNvSpPr txBox="1">
            <a:spLocks noGrp="1"/>
          </p:cNvSpPr>
          <p:nvPr>
            <p:ph type="subTitle" idx="1"/>
          </p:nvPr>
        </p:nvSpPr>
        <p:spPr>
          <a:xfrm>
            <a:off x="1100066" y="2410756"/>
            <a:ext cx="2510700" cy="12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6" name="Google Shape;2286;p19"/>
          <p:cNvSpPr>
            <a:spLocks noGrp="1"/>
          </p:cNvSpPr>
          <p:nvPr>
            <p:ph type="pic" idx="2"/>
          </p:nvPr>
        </p:nvSpPr>
        <p:spPr>
          <a:xfrm>
            <a:off x="4421200" y="1309700"/>
            <a:ext cx="3476700" cy="2114700"/>
          </a:xfrm>
          <a:prstGeom prst="rect">
            <a:avLst/>
          </a:prstGeom>
          <a:noFill/>
          <a:ln>
            <a:noFill/>
          </a:ln>
        </p:spPr>
      </p:sp>
      <p:grpSp>
        <p:nvGrpSpPr>
          <p:cNvPr id="2287" name="Google Shape;2287;p19"/>
          <p:cNvGrpSpPr/>
          <p:nvPr/>
        </p:nvGrpSpPr>
        <p:grpSpPr>
          <a:xfrm>
            <a:off x="6" y="4348512"/>
            <a:ext cx="9143728" cy="794701"/>
            <a:chOff x="6" y="4348512"/>
            <a:chExt cx="9143728" cy="794701"/>
          </a:xfrm>
        </p:grpSpPr>
        <p:grpSp>
          <p:nvGrpSpPr>
            <p:cNvPr id="2288" name="Google Shape;2288;p19"/>
            <p:cNvGrpSpPr/>
            <p:nvPr/>
          </p:nvGrpSpPr>
          <p:grpSpPr>
            <a:xfrm>
              <a:off x="5829656" y="4348512"/>
              <a:ext cx="3314078" cy="794249"/>
              <a:chOff x="5805469" y="4471413"/>
              <a:chExt cx="2804975" cy="672238"/>
            </a:xfrm>
          </p:grpSpPr>
          <p:grpSp>
            <p:nvGrpSpPr>
              <p:cNvPr id="2289" name="Google Shape;2289;p19"/>
              <p:cNvGrpSpPr/>
              <p:nvPr/>
            </p:nvGrpSpPr>
            <p:grpSpPr>
              <a:xfrm>
                <a:off x="7640597" y="4471458"/>
                <a:ext cx="969847" cy="672051"/>
                <a:chOff x="4511157" y="2680789"/>
                <a:chExt cx="2454688" cy="1700964"/>
              </a:xfrm>
            </p:grpSpPr>
            <p:grpSp>
              <p:nvGrpSpPr>
                <p:cNvPr id="2290" name="Google Shape;2290;p19"/>
                <p:cNvGrpSpPr/>
                <p:nvPr/>
              </p:nvGrpSpPr>
              <p:grpSpPr>
                <a:xfrm>
                  <a:off x="4511157" y="2680811"/>
                  <a:ext cx="804779" cy="1700942"/>
                  <a:chOff x="5227320" y="2655570"/>
                  <a:chExt cx="218121" cy="461010"/>
                </a:xfrm>
              </p:grpSpPr>
              <p:grpSp>
                <p:nvGrpSpPr>
                  <p:cNvPr id="2291" name="Google Shape;2291;p19"/>
                  <p:cNvGrpSpPr/>
                  <p:nvPr/>
                </p:nvGrpSpPr>
                <p:grpSpPr>
                  <a:xfrm>
                    <a:off x="5328284" y="2785109"/>
                    <a:ext cx="117157" cy="330517"/>
                    <a:chOff x="5328284" y="2785109"/>
                    <a:chExt cx="117157" cy="330517"/>
                  </a:xfrm>
                </p:grpSpPr>
                <p:sp>
                  <p:nvSpPr>
                    <p:cNvPr id="2292" name="Google Shape;2292;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3" name="Google Shape;2293;p19"/>
                    <p:cNvGrpSpPr/>
                    <p:nvPr/>
                  </p:nvGrpSpPr>
                  <p:grpSpPr>
                    <a:xfrm>
                      <a:off x="5338762" y="2803207"/>
                      <a:ext cx="96202" cy="300990"/>
                      <a:chOff x="5338762" y="2803207"/>
                      <a:chExt cx="96202" cy="300990"/>
                    </a:xfrm>
                  </p:grpSpPr>
                  <p:sp>
                    <p:nvSpPr>
                      <p:cNvPr id="2294" name="Google Shape;2294;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9" name="Google Shape;2299;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00" name="Google Shape;2300;p19"/>
                  <p:cNvGrpSpPr/>
                  <p:nvPr/>
                </p:nvGrpSpPr>
                <p:grpSpPr>
                  <a:xfrm>
                    <a:off x="5227320" y="2655570"/>
                    <a:ext cx="88582" cy="461010"/>
                    <a:chOff x="5227320" y="2655570"/>
                    <a:chExt cx="88582" cy="461010"/>
                  </a:xfrm>
                </p:grpSpPr>
                <p:sp>
                  <p:nvSpPr>
                    <p:cNvPr id="2301" name="Google Shape;2301;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02" name="Google Shape;2302;p19"/>
                    <p:cNvGrpSpPr/>
                    <p:nvPr/>
                  </p:nvGrpSpPr>
                  <p:grpSpPr>
                    <a:xfrm>
                      <a:off x="5237797" y="2667952"/>
                      <a:ext cx="65722" cy="436245"/>
                      <a:chOff x="5237797" y="2667952"/>
                      <a:chExt cx="65722" cy="436245"/>
                    </a:xfrm>
                  </p:grpSpPr>
                  <p:sp>
                    <p:nvSpPr>
                      <p:cNvPr id="2303" name="Google Shape;2303;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12" name="Google Shape;2312;p19"/>
                <p:cNvGrpSpPr/>
                <p:nvPr/>
              </p:nvGrpSpPr>
              <p:grpSpPr>
                <a:xfrm>
                  <a:off x="5516254" y="2680789"/>
                  <a:ext cx="931296" cy="1700942"/>
                  <a:chOff x="5385435" y="3406140"/>
                  <a:chExt cx="252411" cy="461010"/>
                </a:xfrm>
              </p:grpSpPr>
              <p:grpSp>
                <p:nvGrpSpPr>
                  <p:cNvPr id="2313" name="Google Shape;2313;p19"/>
                  <p:cNvGrpSpPr/>
                  <p:nvPr/>
                </p:nvGrpSpPr>
                <p:grpSpPr>
                  <a:xfrm>
                    <a:off x="5385435" y="3406140"/>
                    <a:ext cx="56197" cy="461010"/>
                    <a:chOff x="5385435" y="3406140"/>
                    <a:chExt cx="56197" cy="461010"/>
                  </a:xfrm>
                </p:grpSpPr>
                <p:sp>
                  <p:nvSpPr>
                    <p:cNvPr id="2314" name="Google Shape;2314;p1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15" name="Google Shape;2315;p19"/>
                    <p:cNvGrpSpPr/>
                    <p:nvPr/>
                  </p:nvGrpSpPr>
                  <p:grpSpPr>
                    <a:xfrm>
                      <a:off x="5395912" y="3430905"/>
                      <a:ext cx="37147" cy="436244"/>
                      <a:chOff x="5395912" y="3430905"/>
                      <a:chExt cx="37147" cy="436244"/>
                    </a:xfrm>
                  </p:grpSpPr>
                  <p:sp>
                    <p:nvSpPr>
                      <p:cNvPr id="2316" name="Google Shape;2316;p1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1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1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1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1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1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1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1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1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25" name="Google Shape;2325;p19"/>
                  <p:cNvGrpSpPr/>
                  <p:nvPr/>
                </p:nvGrpSpPr>
                <p:grpSpPr>
                  <a:xfrm>
                    <a:off x="5468302" y="3501390"/>
                    <a:ext cx="169544" cy="365759"/>
                    <a:chOff x="5468302" y="3501390"/>
                    <a:chExt cx="169544" cy="365759"/>
                  </a:xfrm>
                </p:grpSpPr>
                <p:sp>
                  <p:nvSpPr>
                    <p:cNvPr id="2326" name="Google Shape;2326;p1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7" name="Google Shape;2327;p19"/>
                    <p:cNvGrpSpPr/>
                    <p:nvPr/>
                  </p:nvGrpSpPr>
                  <p:grpSpPr>
                    <a:xfrm>
                      <a:off x="5482590" y="3533775"/>
                      <a:ext cx="139064" cy="333374"/>
                      <a:chOff x="5482590" y="3533775"/>
                      <a:chExt cx="139064" cy="333374"/>
                    </a:xfrm>
                  </p:grpSpPr>
                  <p:sp>
                    <p:nvSpPr>
                      <p:cNvPr id="2328" name="Google Shape;2328;p1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9" name="Google Shape;2329;p1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1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1" name="Google Shape;2331;p1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1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1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4" name="Google Shape;2334;p1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35" name="Google Shape;2335;p19"/>
                <p:cNvGrpSpPr/>
                <p:nvPr/>
              </p:nvGrpSpPr>
              <p:grpSpPr>
                <a:xfrm>
                  <a:off x="6519525" y="3032231"/>
                  <a:ext cx="446320" cy="1349508"/>
                  <a:chOff x="6624637" y="2973704"/>
                  <a:chExt cx="120967" cy="365760"/>
                </a:xfrm>
              </p:grpSpPr>
              <p:sp>
                <p:nvSpPr>
                  <p:cNvPr id="2336" name="Google Shape;2336;p1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37" name="Google Shape;2337;p19"/>
                  <p:cNvGrpSpPr/>
                  <p:nvPr/>
                </p:nvGrpSpPr>
                <p:grpSpPr>
                  <a:xfrm>
                    <a:off x="6637972" y="2999422"/>
                    <a:ext cx="90487" cy="319088"/>
                    <a:chOff x="6637972" y="2999422"/>
                    <a:chExt cx="90487" cy="319088"/>
                  </a:xfrm>
                </p:grpSpPr>
                <p:sp>
                  <p:nvSpPr>
                    <p:cNvPr id="2338" name="Google Shape;2338;p1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1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1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1" name="Google Shape;2341;p1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1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3" name="Google Shape;2343;p1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44" name="Google Shape;2344;p19"/>
              <p:cNvGrpSpPr/>
              <p:nvPr/>
            </p:nvGrpSpPr>
            <p:grpSpPr>
              <a:xfrm>
                <a:off x="6252314" y="4471413"/>
                <a:ext cx="628079" cy="672014"/>
                <a:chOff x="5227320" y="2655570"/>
                <a:chExt cx="218121" cy="461010"/>
              </a:xfrm>
            </p:grpSpPr>
            <p:grpSp>
              <p:nvGrpSpPr>
                <p:cNvPr id="2345" name="Google Shape;2345;p19"/>
                <p:cNvGrpSpPr/>
                <p:nvPr/>
              </p:nvGrpSpPr>
              <p:grpSpPr>
                <a:xfrm>
                  <a:off x="5328284" y="2785109"/>
                  <a:ext cx="117157" cy="330517"/>
                  <a:chOff x="5328284" y="2785109"/>
                  <a:chExt cx="117157" cy="330517"/>
                </a:xfrm>
              </p:grpSpPr>
              <p:sp>
                <p:nvSpPr>
                  <p:cNvPr id="2346" name="Google Shape;2346;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47" name="Google Shape;2347;p19"/>
                  <p:cNvGrpSpPr/>
                  <p:nvPr/>
                </p:nvGrpSpPr>
                <p:grpSpPr>
                  <a:xfrm>
                    <a:off x="5338762" y="2803207"/>
                    <a:ext cx="96202" cy="300990"/>
                    <a:chOff x="5338762" y="2803207"/>
                    <a:chExt cx="96202" cy="300990"/>
                  </a:xfrm>
                </p:grpSpPr>
                <p:sp>
                  <p:nvSpPr>
                    <p:cNvPr id="2348" name="Google Shape;2348;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54" name="Google Shape;2354;p19"/>
                <p:cNvGrpSpPr/>
                <p:nvPr/>
              </p:nvGrpSpPr>
              <p:grpSpPr>
                <a:xfrm>
                  <a:off x="5227320" y="2655570"/>
                  <a:ext cx="88582" cy="461010"/>
                  <a:chOff x="5227320" y="2655570"/>
                  <a:chExt cx="88582" cy="461010"/>
                </a:xfrm>
              </p:grpSpPr>
              <p:sp>
                <p:nvSpPr>
                  <p:cNvPr id="2355" name="Google Shape;2355;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56" name="Google Shape;2356;p19"/>
                  <p:cNvGrpSpPr/>
                  <p:nvPr/>
                </p:nvGrpSpPr>
                <p:grpSpPr>
                  <a:xfrm>
                    <a:off x="5237797" y="2667952"/>
                    <a:ext cx="65722" cy="436245"/>
                    <a:chOff x="5237797" y="2667952"/>
                    <a:chExt cx="65722" cy="436245"/>
                  </a:xfrm>
                </p:grpSpPr>
                <p:sp>
                  <p:nvSpPr>
                    <p:cNvPr id="2357" name="Google Shape;2357;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66" name="Google Shape;2366;p19"/>
              <p:cNvGrpSpPr/>
              <p:nvPr/>
            </p:nvGrpSpPr>
            <p:grpSpPr>
              <a:xfrm>
                <a:off x="6959622" y="4471590"/>
                <a:ext cx="367965" cy="672060"/>
                <a:chOff x="5385435" y="3406140"/>
                <a:chExt cx="252411" cy="461010"/>
              </a:xfrm>
            </p:grpSpPr>
            <p:grpSp>
              <p:nvGrpSpPr>
                <p:cNvPr id="2367" name="Google Shape;2367;p19"/>
                <p:cNvGrpSpPr/>
                <p:nvPr/>
              </p:nvGrpSpPr>
              <p:grpSpPr>
                <a:xfrm>
                  <a:off x="5385435" y="3406140"/>
                  <a:ext cx="56197" cy="461010"/>
                  <a:chOff x="5385435" y="3406140"/>
                  <a:chExt cx="56197" cy="461010"/>
                </a:xfrm>
              </p:grpSpPr>
              <p:sp>
                <p:nvSpPr>
                  <p:cNvPr id="2368" name="Google Shape;2368;p1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69" name="Google Shape;2369;p19"/>
                  <p:cNvGrpSpPr/>
                  <p:nvPr/>
                </p:nvGrpSpPr>
                <p:grpSpPr>
                  <a:xfrm>
                    <a:off x="5395912" y="3430905"/>
                    <a:ext cx="37147" cy="436244"/>
                    <a:chOff x="5395912" y="3430905"/>
                    <a:chExt cx="37147" cy="436244"/>
                  </a:xfrm>
                </p:grpSpPr>
                <p:sp>
                  <p:nvSpPr>
                    <p:cNvPr id="2370" name="Google Shape;2370;p1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1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1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1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1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1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1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1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1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79" name="Google Shape;2379;p19"/>
                <p:cNvGrpSpPr/>
                <p:nvPr/>
              </p:nvGrpSpPr>
              <p:grpSpPr>
                <a:xfrm>
                  <a:off x="5468302" y="3501390"/>
                  <a:ext cx="169544" cy="365759"/>
                  <a:chOff x="5468302" y="3501390"/>
                  <a:chExt cx="169544" cy="365759"/>
                </a:xfrm>
              </p:grpSpPr>
              <p:sp>
                <p:nvSpPr>
                  <p:cNvPr id="2380" name="Google Shape;2380;p1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1" name="Google Shape;2381;p19"/>
                  <p:cNvGrpSpPr/>
                  <p:nvPr/>
                </p:nvGrpSpPr>
                <p:grpSpPr>
                  <a:xfrm>
                    <a:off x="5482590" y="3533775"/>
                    <a:ext cx="139064" cy="333374"/>
                    <a:chOff x="5482590" y="3533775"/>
                    <a:chExt cx="139064" cy="333374"/>
                  </a:xfrm>
                </p:grpSpPr>
                <p:sp>
                  <p:nvSpPr>
                    <p:cNvPr id="2382" name="Google Shape;2382;p1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1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1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1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1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1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1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89" name="Google Shape;2389;p19"/>
              <p:cNvGrpSpPr/>
              <p:nvPr/>
            </p:nvGrpSpPr>
            <p:grpSpPr>
              <a:xfrm>
                <a:off x="7356062" y="4610428"/>
                <a:ext cx="176346" cy="533205"/>
                <a:chOff x="6624637" y="2973704"/>
                <a:chExt cx="120967" cy="365760"/>
              </a:xfrm>
            </p:grpSpPr>
            <p:sp>
              <p:nvSpPr>
                <p:cNvPr id="2390" name="Google Shape;2390;p1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91" name="Google Shape;2391;p19"/>
                <p:cNvGrpSpPr/>
                <p:nvPr/>
              </p:nvGrpSpPr>
              <p:grpSpPr>
                <a:xfrm>
                  <a:off x="6637972" y="2999422"/>
                  <a:ext cx="90487" cy="319088"/>
                  <a:chOff x="6637972" y="2999422"/>
                  <a:chExt cx="90487" cy="319088"/>
                </a:xfrm>
              </p:grpSpPr>
              <p:sp>
                <p:nvSpPr>
                  <p:cNvPr id="2392" name="Google Shape;2392;p1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1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1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1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1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1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98" name="Google Shape;2398;p19"/>
              <p:cNvGrpSpPr/>
              <p:nvPr/>
            </p:nvGrpSpPr>
            <p:grpSpPr>
              <a:xfrm flipH="1">
                <a:off x="5805469" y="4471557"/>
                <a:ext cx="367970" cy="672014"/>
                <a:chOff x="5227320" y="2655570"/>
                <a:chExt cx="218121" cy="461010"/>
              </a:xfrm>
            </p:grpSpPr>
            <p:grpSp>
              <p:nvGrpSpPr>
                <p:cNvPr id="2399" name="Google Shape;2399;p19"/>
                <p:cNvGrpSpPr/>
                <p:nvPr/>
              </p:nvGrpSpPr>
              <p:grpSpPr>
                <a:xfrm>
                  <a:off x="5328284" y="2785109"/>
                  <a:ext cx="117157" cy="330517"/>
                  <a:chOff x="5328284" y="2785109"/>
                  <a:chExt cx="117157" cy="330517"/>
                </a:xfrm>
              </p:grpSpPr>
              <p:sp>
                <p:nvSpPr>
                  <p:cNvPr id="2400" name="Google Shape;2400;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01" name="Google Shape;2401;p19"/>
                  <p:cNvGrpSpPr/>
                  <p:nvPr/>
                </p:nvGrpSpPr>
                <p:grpSpPr>
                  <a:xfrm>
                    <a:off x="5338762" y="2803207"/>
                    <a:ext cx="96202" cy="300990"/>
                    <a:chOff x="5338762" y="2803207"/>
                    <a:chExt cx="96202" cy="300990"/>
                  </a:xfrm>
                </p:grpSpPr>
                <p:sp>
                  <p:nvSpPr>
                    <p:cNvPr id="2402" name="Google Shape;2402;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08" name="Google Shape;2408;p19"/>
                <p:cNvGrpSpPr/>
                <p:nvPr/>
              </p:nvGrpSpPr>
              <p:grpSpPr>
                <a:xfrm>
                  <a:off x="5227320" y="2655570"/>
                  <a:ext cx="88582" cy="461010"/>
                  <a:chOff x="5227320" y="2655570"/>
                  <a:chExt cx="88582" cy="461010"/>
                </a:xfrm>
              </p:grpSpPr>
              <p:sp>
                <p:nvSpPr>
                  <p:cNvPr id="2409" name="Google Shape;2409;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0" name="Google Shape;2410;p19"/>
                  <p:cNvGrpSpPr/>
                  <p:nvPr/>
                </p:nvGrpSpPr>
                <p:grpSpPr>
                  <a:xfrm>
                    <a:off x="5237797" y="2667952"/>
                    <a:ext cx="65722" cy="436245"/>
                    <a:chOff x="5237797" y="2667952"/>
                    <a:chExt cx="65722" cy="436245"/>
                  </a:xfrm>
                </p:grpSpPr>
                <p:sp>
                  <p:nvSpPr>
                    <p:cNvPr id="2411" name="Google Shape;2411;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420" name="Google Shape;2420;p19"/>
            <p:cNvGrpSpPr/>
            <p:nvPr/>
          </p:nvGrpSpPr>
          <p:grpSpPr>
            <a:xfrm>
              <a:off x="3611149" y="4348850"/>
              <a:ext cx="2039934" cy="794362"/>
              <a:chOff x="-253" y="4727002"/>
              <a:chExt cx="1068868" cy="416223"/>
            </a:xfrm>
          </p:grpSpPr>
          <p:grpSp>
            <p:nvGrpSpPr>
              <p:cNvPr id="2421" name="Google Shape;2421;p19"/>
              <p:cNvGrpSpPr/>
              <p:nvPr/>
            </p:nvGrpSpPr>
            <p:grpSpPr>
              <a:xfrm>
                <a:off x="276279" y="4727075"/>
                <a:ext cx="388844" cy="416062"/>
                <a:chOff x="5227320" y="2655570"/>
                <a:chExt cx="218121" cy="461010"/>
              </a:xfrm>
            </p:grpSpPr>
            <p:grpSp>
              <p:nvGrpSpPr>
                <p:cNvPr id="2422" name="Google Shape;2422;p19"/>
                <p:cNvGrpSpPr/>
                <p:nvPr/>
              </p:nvGrpSpPr>
              <p:grpSpPr>
                <a:xfrm>
                  <a:off x="5328284" y="2785109"/>
                  <a:ext cx="117157" cy="330517"/>
                  <a:chOff x="5328284" y="2785109"/>
                  <a:chExt cx="117157" cy="330517"/>
                </a:xfrm>
              </p:grpSpPr>
              <p:sp>
                <p:nvSpPr>
                  <p:cNvPr id="2423" name="Google Shape;2423;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4" name="Google Shape;2424;p19"/>
                  <p:cNvGrpSpPr/>
                  <p:nvPr/>
                </p:nvGrpSpPr>
                <p:grpSpPr>
                  <a:xfrm>
                    <a:off x="5338762" y="2803207"/>
                    <a:ext cx="96202" cy="300990"/>
                    <a:chOff x="5338762" y="2803207"/>
                    <a:chExt cx="96202" cy="300990"/>
                  </a:xfrm>
                </p:grpSpPr>
                <p:sp>
                  <p:nvSpPr>
                    <p:cNvPr id="2425" name="Google Shape;2425;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31" name="Google Shape;2431;p19"/>
                <p:cNvGrpSpPr/>
                <p:nvPr/>
              </p:nvGrpSpPr>
              <p:grpSpPr>
                <a:xfrm>
                  <a:off x="5227320" y="2655570"/>
                  <a:ext cx="88582" cy="461010"/>
                  <a:chOff x="5227320" y="2655570"/>
                  <a:chExt cx="88582" cy="461010"/>
                </a:xfrm>
              </p:grpSpPr>
              <p:sp>
                <p:nvSpPr>
                  <p:cNvPr id="2432" name="Google Shape;2432;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3" name="Google Shape;2433;p19"/>
                  <p:cNvGrpSpPr/>
                  <p:nvPr/>
                </p:nvGrpSpPr>
                <p:grpSpPr>
                  <a:xfrm>
                    <a:off x="5237797" y="2667952"/>
                    <a:ext cx="65722" cy="436245"/>
                    <a:chOff x="5237797" y="2667952"/>
                    <a:chExt cx="65722" cy="436245"/>
                  </a:xfrm>
                </p:grpSpPr>
                <p:sp>
                  <p:nvSpPr>
                    <p:cNvPr id="2434" name="Google Shape;2434;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43" name="Google Shape;2443;p19"/>
              <p:cNvGrpSpPr/>
              <p:nvPr/>
            </p:nvGrpSpPr>
            <p:grpSpPr>
              <a:xfrm>
                <a:off x="714036" y="4727002"/>
                <a:ext cx="227801" cy="416062"/>
                <a:chOff x="5385435" y="3406140"/>
                <a:chExt cx="252411" cy="461010"/>
              </a:xfrm>
            </p:grpSpPr>
            <p:grpSp>
              <p:nvGrpSpPr>
                <p:cNvPr id="2444" name="Google Shape;2444;p19"/>
                <p:cNvGrpSpPr/>
                <p:nvPr/>
              </p:nvGrpSpPr>
              <p:grpSpPr>
                <a:xfrm>
                  <a:off x="5385435" y="3406140"/>
                  <a:ext cx="56197" cy="461010"/>
                  <a:chOff x="5385435" y="3406140"/>
                  <a:chExt cx="56197" cy="461010"/>
                </a:xfrm>
              </p:grpSpPr>
              <p:sp>
                <p:nvSpPr>
                  <p:cNvPr id="2445" name="Google Shape;2445;p1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46" name="Google Shape;2446;p19"/>
                  <p:cNvGrpSpPr/>
                  <p:nvPr/>
                </p:nvGrpSpPr>
                <p:grpSpPr>
                  <a:xfrm>
                    <a:off x="5395912" y="3430905"/>
                    <a:ext cx="37147" cy="436244"/>
                    <a:chOff x="5395912" y="3430905"/>
                    <a:chExt cx="37147" cy="436244"/>
                  </a:xfrm>
                </p:grpSpPr>
                <p:sp>
                  <p:nvSpPr>
                    <p:cNvPr id="2447" name="Google Shape;2447;p1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1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1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1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1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1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1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1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1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6" name="Google Shape;2456;p19"/>
                <p:cNvGrpSpPr/>
                <p:nvPr/>
              </p:nvGrpSpPr>
              <p:grpSpPr>
                <a:xfrm>
                  <a:off x="5468302" y="3501390"/>
                  <a:ext cx="169544" cy="365759"/>
                  <a:chOff x="5468302" y="3501390"/>
                  <a:chExt cx="169544" cy="365759"/>
                </a:xfrm>
              </p:grpSpPr>
              <p:sp>
                <p:nvSpPr>
                  <p:cNvPr id="2457" name="Google Shape;2457;p1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8" name="Google Shape;2458;p19"/>
                  <p:cNvGrpSpPr/>
                  <p:nvPr/>
                </p:nvGrpSpPr>
                <p:grpSpPr>
                  <a:xfrm>
                    <a:off x="5482590" y="3533775"/>
                    <a:ext cx="139064" cy="333374"/>
                    <a:chOff x="5482590" y="3533775"/>
                    <a:chExt cx="139064" cy="333374"/>
                  </a:xfrm>
                </p:grpSpPr>
                <p:sp>
                  <p:nvSpPr>
                    <p:cNvPr id="2459" name="Google Shape;2459;p1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1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1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1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1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1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1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66" name="Google Shape;2466;p19"/>
              <p:cNvGrpSpPr/>
              <p:nvPr/>
            </p:nvGrpSpPr>
            <p:grpSpPr>
              <a:xfrm>
                <a:off x="959442" y="4812967"/>
                <a:ext cx="109173" cy="330098"/>
                <a:chOff x="6624637" y="2973704"/>
                <a:chExt cx="120967" cy="365760"/>
              </a:xfrm>
            </p:grpSpPr>
            <p:sp>
              <p:nvSpPr>
                <p:cNvPr id="2467" name="Google Shape;2467;p1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8" name="Google Shape;2468;p19"/>
                <p:cNvGrpSpPr/>
                <p:nvPr/>
              </p:nvGrpSpPr>
              <p:grpSpPr>
                <a:xfrm>
                  <a:off x="6637972" y="2999422"/>
                  <a:ext cx="90487" cy="319088"/>
                  <a:chOff x="6637972" y="2999422"/>
                  <a:chExt cx="90487" cy="319088"/>
                </a:xfrm>
              </p:grpSpPr>
              <p:sp>
                <p:nvSpPr>
                  <p:cNvPr id="2469" name="Google Shape;2469;p1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1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1" name="Google Shape;2471;p1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2" name="Google Shape;2472;p1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1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4" name="Google Shape;2474;p1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75" name="Google Shape;2475;p19"/>
              <p:cNvGrpSpPr/>
              <p:nvPr/>
            </p:nvGrpSpPr>
            <p:grpSpPr>
              <a:xfrm flipH="1">
                <a:off x="-253" y="4727164"/>
                <a:ext cx="227806" cy="416062"/>
                <a:chOff x="5227320" y="2655570"/>
                <a:chExt cx="218121" cy="461010"/>
              </a:xfrm>
            </p:grpSpPr>
            <p:grpSp>
              <p:nvGrpSpPr>
                <p:cNvPr id="2476" name="Google Shape;2476;p19"/>
                <p:cNvGrpSpPr/>
                <p:nvPr/>
              </p:nvGrpSpPr>
              <p:grpSpPr>
                <a:xfrm>
                  <a:off x="5328284" y="2785109"/>
                  <a:ext cx="117157" cy="330517"/>
                  <a:chOff x="5328284" y="2785109"/>
                  <a:chExt cx="117157" cy="330517"/>
                </a:xfrm>
              </p:grpSpPr>
              <p:sp>
                <p:nvSpPr>
                  <p:cNvPr id="2477" name="Google Shape;2477;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78" name="Google Shape;2478;p19"/>
                  <p:cNvGrpSpPr/>
                  <p:nvPr/>
                </p:nvGrpSpPr>
                <p:grpSpPr>
                  <a:xfrm>
                    <a:off x="5338762" y="2803207"/>
                    <a:ext cx="96202" cy="300990"/>
                    <a:chOff x="5338762" y="2803207"/>
                    <a:chExt cx="96202" cy="300990"/>
                  </a:xfrm>
                </p:grpSpPr>
                <p:sp>
                  <p:nvSpPr>
                    <p:cNvPr id="2479" name="Google Shape;2479;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1" name="Google Shape;2481;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2" name="Google Shape;2482;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3" name="Google Shape;2483;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85" name="Google Shape;2485;p19"/>
                <p:cNvGrpSpPr/>
                <p:nvPr/>
              </p:nvGrpSpPr>
              <p:grpSpPr>
                <a:xfrm>
                  <a:off x="5227320" y="2655570"/>
                  <a:ext cx="88582" cy="461010"/>
                  <a:chOff x="5227320" y="2655570"/>
                  <a:chExt cx="88582" cy="461010"/>
                </a:xfrm>
              </p:grpSpPr>
              <p:sp>
                <p:nvSpPr>
                  <p:cNvPr id="2486" name="Google Shape;2486;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7" name="Google Shape;2487;p19"/>
                  <p:cNvGrpSpPr/>
                  <p:nvPr/>
                </p:nvGrpSpPr>
                <p:grpSpPr>
                  <a:xfrm>
                    <a:off x="5237797" y="2667952"/>
                    <a:ext cx="65722" cy="436245"/>
                    <a:chOff x="5237797" y="2667952"/>
                    <a:chExt cx="65722" cy="436245"/>
                  </a:xfrm>
                </p:grpSpPr>
                <p:sp>
                  <p:nvSpPr>
                    <p:cNvPr id="2488" name="Google Shape;2488;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497" name="Google Shape;2497;p19"/>
            <p:cNvGrpSpPr/>
            <p:nvPr/>
          </p:nvGrpSpPr>
          <p:grpSpPr>
            <a:xfrm>
              <a:off x="6" y="4348924"/>
              <a:ext cx="3314078" cy="794249"/>
              <a:chOff x="5805469" y="4471413"/>
              <a:chExt cx="2804975" cy="672238"/>
            </a:xfrm>
          </p:grpSpPr>
          <p:grpSp>
            <p:nvGrpSpPr>
              <p:cNvPr id="2498" name="Google Shape;2498;p19"/>
              <p:cNvGrpSpPr/>
              <p:nvPr/>
            </p:nvGrpSpPr>
            <p:grpSpPr>
              <a:xfrm>
                <a:off x="7640597" y="4471458"/>
                <a:ext cx="969847" cy="672051"/>
                <a:chOff x="4511157" y="2680789"/>
                <a:chExt cx="2454688" cy="1700964"/>
              </a:xfrm>
            </p:grpSpPr>
            <p:grpSp>
              <p:nvGrpSpPr>
                <p:cNvPr id="2499" name="Google Shape;2499;p19"/>
                <p:cNvGrpSpPr/>
                <p:nvPr/>
              </p:nvGrpSpPr>
              <p:grpSpPr>
                <a:xfrm>
                  <a:off x="4511157" y="2680811"/>
                  <a:ext cx="804779" cy="1700942"/>
                  <a:chOff x="5227320" y="2655570"/>
                  <a:chExt cx="218121" cy="461010"/>
                </a:xfrm>
              </p:grpSpPr>
              <p:grpSp>
                <p:nvGrpSpPr>
                  <p:cNvPr id="2500" name="Google Shape;2500;p19"/>
                  <p:cNvGrpSpPr/>
                  <p:nvPr/>
                </p:nvGrpSpPr>
                <p:grpSpPr>
                  <a:xfrm>
                    <a:off x="5328284" y="2785109"/>
                    <a:ext cx="117157" cy="330517"/>
                    <a:chOff x="5328284" y="2785109"/>
                    <a:chExt cx="117157" cy="330517"/>
                  </a:xfrm>
                </p:grpSpPr>
                <p:sp>
                  <p:nvSpPr>
                    <p:cNvPr id="2501" name="Google Shape;2501;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2" name="Google Shape;2502;p19"/>
                    <p:cNvGrpSpPr/>
                    <p:nvPr/>
                  </p:nvGrpSpPr>
                  <p:grpSpPr>
                    <a:xfrm>
                      <a:off x="5338762" y="2803207"/>
                      <a:ext cx="96202" cy="300990"/>
                      <a:chOff x="5338762" y="2803207"/>
                      <a:chExt cx="96202" cy="300990"/>
                    </a:xfrm>
                  </p:grpSpPr>
                  <p:sp>
                    <p:nvSpPr>
                      <p:cNvPr id="2503" name="Google Shape;2503;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09" name="Google Shape;2509;p19"/>
                  <p:cNvGrpSpPr/>
                  <p:nvPr/>
                </p:nvGrpSpPr>
                <p:grpSpPr>
                  <a:xfrm>
                    <a:off x="5227320" y="2655570"/>
                    <a:ext cx="88582" cy="461010"/>
                    <a:chOff x="5227320" y="2655570"/>
                    <a:chExt cx="88582" cy="461010"/>
                  </a:xfrm>
                </p:grpSpPr>
                <p:sp>
                  <p:nvSpPr>
                    <p:cNvPr id="2510" name="Google Shape;2510;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11" name="Google Shape;2511;p19"/>
                    <p:cNvGrpSpPr/>
                    <p:nvPr/>
                  </p:nvGrpSpPr>
                  <p:grpSpPr>
                    <a:xfrm>
                      <a:off x="5237797" y="2667952"/>
                      <a:ext cx="65722" cy="436245"/>
                      <a:chOff x="5237797" y="2667952"/>
                      <a:chExt cx="65722" cy="436245"/>
                    </a:xfrm>
                  </p:grpSpPr>
                  <p:sp>
                    <p:nvSpPr>
                      <p:cNvPr id="2512" name="Google Shape;2512;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21" name="Google Shape;2521;p19"/>
                <p:cNvGrpSpPr/>
                <p:nvPr/>
              </p:nvGrpSpPr>
              <p:grpSpPr>
                <a:xfrm>
                  <a:off x="5516254" y="2680789"/>
                  <a:ext cx="931296" cy="1700942"/>
                  <a:chOff x="5385435" y="3406140"/>
                  <a:chExt cx="252411" cy="461010"/>
                </a:xfrm>
              </p:grpSpPr>
              <p:grpSp>
                <p:nvGrpSpPr>
                  <p:cNvPr id="2522" name="Google Shape;2522;p19"/>
                  <p:cNvGrpSpPr/>
                  <p:nvPr/>
                </p:nvGrpSpPr>
                <p:grpSpPr>
                  <a:xfrm>
                    <a:off x="5385435" y="3406140"/>
                    <a:ext cx="56197" cy="461010"/>
                    <a:chOff x="5385435" y="3406140"/>
                    <a:chExt cx="56197" cy="461010"/>
                  </a:xfrm>
                </p:grpSpPr>
                <p:sp>
                  <p:nvSpPr>
                    <p:cNvPr id="2523" name="Google Shape;2523;p1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24" name="Google Shape;2524;p19"/>
                    <p:cNvGrpSpPr/>
                    <p:nvPr/>
                  </p:nvGrpSpPr>
                  <p:grpSpPr>
                    <a:xfrm>
                      <a:off x="5395912" y="3430905"/>
                      <a:ext cx="37147" cy="436244"/>
                      <a:chOff x="5395912" y="3430905"/>
                      <a:chExt cx="37147" cy="436244"/>
                    </a:xfrm>
                  </p:grpSpPr>
                  <p:sp>
                    <p:nvSpPr>
                      <p:cNvPr id="2525" name="Google Shape;2525;p1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1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1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1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1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1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1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1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1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4" name="Google Shape;2534;p19"/>
                  <p:cNvGrpSpPr/>
                  <p:nvPr/>
                </p:nvGrpSpPr>
                <p:grpSpPr>
                  <a:xfrm>
                    <a:off x="5468302" y="3501390"/>
                    <a:ext cx="169544" cy="365759"/>
                    <a:chOff x="5468302" y="3501390"/>
                    <a:chExt cx="169544" cy="365759"/>
                  </a:xfrm>
                </p:grpSpPr>
                <p:sp>
                  <p:nvSpPr>
                    <p:cNvPr id="2535" name="Google Shape;2535;p1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36" name="Google Shape;2536;p19"/>
                    <p:cNvGrpSpPr/>
                    <p:nvPr/>
                  </p:nvGrpSpPr>
                  <p:grpSpPr>
                    <a:xfrm>
                      <a:off x="5482590" y="3533775"/>
                      <a:ext cx="139064" cy="333374"/>
                      <a:chOff x="5482590" y="3533775"/>
                      <a:chExt cx="139064" cy="333374"/>
                    </a:xfrm>
                  </p:grpSpPr>
                  <p:sp>
                    <p:nvSpPr>
                      <p:cNvPr id="2537" name="Google Shape;2537;p1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1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1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1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1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1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1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44" name="Google Shape;2544;p19"/>
                <p:cNvGrpSpPr/>
                <p:nvPr/>
              </p:nvGrpSpPr>
              <p:grpSpPr>
                <a:xfrm>
                  <a:off x="6519525" y="3032231"/>
                  <a:ext cx="446320" cy="1349508"/>
                  <a:chOff x="6624637" y="2973704"/>
                  <a:chExt cx="120967" cy="365760"/>
                </a:xfrm>
              </p:grpSpPr>
              <p:sp>
                <p:nvSpPr>
                  <p:cNvPr id="2545" name="Google Shape;2545;p1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46" name="Google Shape;2546;p19"/>
                  <p:cNvGrpSpPr/>
                  <p:nvPr/>
                </p:nvGrpSpPr>
                <p:grpSpPr>
                  <a:xfrm>
                    <a:off x="6637972" y="2999422"/>
                    <a:ext cx="90487" cy="319088"/>
                    <a:chOff x="6637972" y="2999422"/>
                    <a:chExt cx="90487" cy="319088"/>
                  </a:xfrm>
                </p:grpSpPr>
                <p:sp>
                  <p:nvSpPr>
                    <p:cNvPr id="2547" name="Google Shape;2547;p1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1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1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1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1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1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53" name="Google Shape;2553;p19"/>
              <p:cNvGrpSpPr/>
              <p:nvPr/>
            </p:nvGrpSpPr>
            <p:grpSpPr>
              <a:xfrm>
                <a:off x="6252314" y="4471413"/>
                <a:ext cx="628079" cy="672014"/>
                <a:chOff x="5227320" y="2655570"/>
                <a:chExt cx="218121" cy="461010"/>
              </a:xfrm>
            </p:grpSpPr>
            <p:grpSp>
              <p:nvGrpSpPr>
                <p:cNvPr id="2554" name="Google Shape;2554;p19"/>
                <p:cNvGrpSpPr/>
                <p:nvPr/>
              </p:nvGrpSpPr>
              <p:grpSpPr>
                <a:xfrm>
                  <a:off x="5328284" y="2785109"/>
                  <a:ext cx="117157" cy="330517"/>
                  <a:chOff x="5328284" y="2785109"/>
                  <a:chExt cx="117157" cy="330517"/>
                </a:xfrm>
              </p:grpSpPr>
              <p:sp>
                <p:nvSpPr>
                  <p:cNvPr id="2555" name="Google Shape;2555;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6" name="Google Shape;2556;p19"/>
                  <p:cNvGrpSpPr/>
                  <p:nvPr/>
                </p:nvGrpSpPr>
                <p:grpSpPr>
                  <a:xfrm>
                    <a:off x="5338762" y="2803207"/>
                    <a:ext cx="96202" cy="300990"/>
                    <a:chOff x="5338762" y="2803207"/>
                    <a:chExt cx="96202" cy="300990"/>
                  </a:xfrm>
                </p:grpSpPr>
                <p:sp>
                  <p:nvSpPr>
                    <p:cNvPr id="2557" name="Google Shape;2557;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63" name="Google Shape;2563;p19"/>
                <p:cNvGrpSpPr/>
                <p:nvPr/>
              </p:nvGrpSpPr>
              <p:grpSpPr>
                <a:xfrm>
                  <a:off x="5227320" y="2655570"/>
                  <a:ext cx="88582" cy="461010"/>
                  <a:chOff x="5227320" y="2655570"/>
                  <a:chExt cx="88582" cy="461010"/>
                </a:xfrm>
              </p:grpSpPr>
              <p:sp>
                <p:nvSpPr>
                  <p:cNvPr id="2564" name="Google Shape;2564;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65" name="Google Shape;2565;p19"/>
                  <p:cNvGrpSpPr/>
                  <p:nvPr/>
                </p:nvGrpSpPr>
                <p:grpSpPr>
                  <a:xfrm>
                    <a:off x="5237797" y="2667952"/>
                    <a:ext cx="65722" cy="436245"/>
                    <a:chOff x="5237797" y="2667952"/>
                    <a:chExt cx="65722" cy="436245"/>
                  </a:xfrm>
                </p:grpSpPr>
                <p:sp>
                  <p:nvSpPr>
                    <p:cNvPr id="2566" name="Google Shape;2566;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75" name="Google Shape;2575;p19"/>
              <p:cNvGrpSpPr/>
              <p:nvPr/>
            </p:nvGrpSpPr>
            <p:grpSpPr>
              <a:xfrm>
                <a:off x="6959622" y="4471590"/>
                <a:ext cx="367965" cy="672060"/>
                <a:chOff x="5385435" y="3406140"/>
                <a:chExt cx="252411" cy="461010"/>
              </a:xfrm>
            </p:grpSpPr>
            <p:grpSp>
              <p:nvGrpSpPr>
                <p:cNvPr id="2576" name="Google Shape;2576;p19"/>
                <p:cNvGrpSpPr/>
                <p:nvPr/>
              </p:nvGrpSpPr>
              <p:grpSpPr>
                <a:xfrm>
                  <a:off x="5385435" y="3406140"/>
                  <a:ext cx="56197" cy="461010"/>
                  <a:chOff x="5385435" y="3406140"/>
                  <a:chExt cx="56197" cy="461010"/>
                </a:xfrm>
              </p:grpSpPr>
              <p:sp>
                <p:nvSpPr>
                  <p:cNvPr id="2577" name="Google Shape;2577;p1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78" name="Google Shape;2578;p19"/>
                  <p:cNvGrpSpPr/>
                  <p:nvPr/>
                </p:nvGrpSpPr>
                <p:grpSpPr>
                  <a:xfrm>
                    <a:off x="5395912" y="3430905"/>
                    <a:ext cx="37147" cy="436244"/>
                    <a:chOff x="5395912" y="3430905"/>
                    <a:chExt cx="37147" cy="436244"/>
                  </a:xfrm>
                </p:grpSpPr>
                <p:sp>
                  <p:nvSpPr>
                    <p:cNvPr id="2579" name="Google Shape;2579;p1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1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1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1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1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1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1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1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1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88" name="Google Shape;2588;p19"/>
                <p:cNvGrpSpPr/>
                <p:nvPr/>
              </p:nvGrpSpPr>
              <p:grpSpPr>
                <a:xfrm>
                  <a:off x="5468302" y="3501390"/>
                  <a:ext cx="169544" cy="365759"/>
                  <a:chOff x="5468302" y="3501390"/>
                  <a:chExt cx="169544" cy="365759"/>
                </a:xfrm>
              </p:grpSpPr>
              <p:sp>
                <p:nvSpPr>
                  <p:cNvPr id="2589" name="Google Shape;2589;p1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0" name="Google Shape;2590;p19"/>
                  <p:cNvGrpSpPr/>
                  <p:nvPr/>
                </p:nvGrpSpPr>
                <p:grpSpPr>
                  <a:xfrm>
                    <a:off x="5482590" y="3533775"/>
                    <a:ext cx="139064" cy="333374"/>
                    <a:chOff x="5482590" y="3533775"/>
                    <a:chExt cx="139064" cy="333374"/>
                  </a:xfrm>
                </p:grpSpPr>
                <p:sp>
                  <p:nvSpPr>
                    <p:cNvPr id="2591" name="Google Shape;2591;p1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1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1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1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1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1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1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98" name="Google Shape;2598;p19"/>
              <p:cNvGrpSpPr/>
              <p:nvPr/>
            </p:nvGrpSpPr>
            <p:grpSpPr>
              <a:xfrm>
                <a:off x="7356062" y="4610428"/>
                <a:ext cx="176346" cy="533205"/>
                <a:chOff x="6624637" y="2973704"/>
                <a:chExt cx="120967" cy="365760"/>
              </a:xfrm>
            </p:grpSpPr>
            <p:sp>
              <p:nvSpPr>
                <p:cNvPr id="2599" name="Google Shape;2599;p1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00" name="Google Shape;2600;p19"/>
                <p:cNvGrpSpPr/>
                <p:nvPr/>
              </p:nvGrpSpPr>
              <p:grpSpPr>
                <a:xfrm>
                  <a:off x="6637972" y="2999422"/>
                  <a:ext cx="90487" cy="319088"/>
                  <a:chOff x="6637972" y="2999422"/>
                  <a:chExt cx="90487" cy="319088"/>
                </a:xfrm>
              </p:grpSpPr>
              <p:sp>
                <p:nvSpPr>
                  <p:cNvPr id="2601" name="Google Shape;2601;p1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1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1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1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1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1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07" name="Google Shape;2607;p19"/>
              <p:cNvGrpSpPr/>
              <p:nvPr/>
            </p:nvGrpSpPr>
            <p:grpSpPr>
              <a:xfrm flipH="1">
                <a:off x="5805469" y="4471557"/>
                <a:ext cx="367970" cy="672014"/>
                <a:chOff x="5227320" y="2655570"/>
                <a:chExt cx="218121" cy="461010"/>
              </a:xfrm>
            </p:grpSpPr>
            <p:grpSp>
              <p:nvGrpSpPr>
                <p:cNvPr id="2608" name="Google Shape;2608;p19"/>
                <p:cNvGrpSpPr/>
                <p:nvPr/>
              </p:nvGrpSpPr>
              <p:grpSpPr>
                <a:xfrm>
                  <a:off x="5328284" y="2785109"/>
                  <a:ext cx="117157" cy="330517"/>
                  <a:chOff x="5328284" y="2785109"/>
                  <a:chExt cx="117157" cy="330517"/>
                </a:xfrm>
              </p:grpSpPr>
              <p:sp>
                <p:nvSpPr>
                  <p:cNvPr id="2609" name="Google Shape;2609;p1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0" name="Google Shape;2610;p19"/>
                  <p:cNvGrpSpPr/>
                  <p:nvPr/>
                </p:nvGrpSpPr>
                <p:grpSpPr>
                  <a:xfrm>
                    <a:off x="5338762" y="2803207"/>
                    <a:ext cx="96202" cy="300990"/>
                    <a:chOff x="5338762" y="2803207"/>
                    <a:chExt cx="96202" cy="300990"/>
                  </a:xfrm>
                </p:grpSpPr>
                <p:sp>
                  <p:nvSpPr>
                    <p:cNvPr id="2611" name="Google Shape;2611;p1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1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1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1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1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1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17" name="Google Shape;2617;p19"/>
                <p:cNvGrpSpPr/>
                <p:nvPr/>
              </p:nvGrpSpPr>
              <p:grpSpPr>
                <a:xfrm>
                  <a:off x="5227320" y="2655570"/>
                  <a:ext cx="88582" cy="461010"/>
                  <a:chOff x="5227320" y="2655570"/>
                  <a:chExt cx="88582" cy="461010"/>
                </a:xfrm>
              </p:grpSpPr>
              <p:sp>
                <p:nvSpPr>
                  <p:cNvPr id="2618" name="Google Shape;2618;p1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9" name="Google Shape;2619;p19"/>
                  <p:cNvGrpSpPr/>
                  <p:nvPr/>
                </p:nvGrpSpPr>
                <p:grpSpPr>
                  <a:xfrm>
                    <a:off x="5237797" y="2667952"/>
                    <a:ext cx="65722" cy="436245"/>
                    <a:chOff x="5237797" y="2667952"/>
                    <a:chExt cx="65722" cy="436245"/>
                  </a:xfrm>
                </p:grpSpPr>
                <p:sp>
                  <p:nvSpPr>
                    <p:cNvPr id="2620" name="Google Shape;2620;p1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1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1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1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1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1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1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1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1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71"/>
        <p:cNvGrpSpPr/>
        <p:nvPr/>
      </p:nvGrpSpPr>
      <p:grpSpPr>
        <a:xfrm>
          <a:off x="0" y="0"/>
          <a:ext cx="0" cy="0"/>
          <a:chOff x="0" y="0"/>
          <a:chExt cx="0" cy="0"/>
        </a:xfrm>
      </p:grpSpPr>
      <p:sp>
        <p:nvSpPr>
          <p:cNvPr id="2772" name="Google Shape;2772;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3" name="Google Shape;2773;p23"/>
          <p:cNvSpPr txBox="1">
            <a:spLocks noGrp="1"/>
          </p:cNvSpPr>
          <p:nvPr>
            <p:ph type="subTitle" idx="1"/>
          </p:nvPr>
        </p:nvSpPr>
        <p:spPr>
          <a:xfrm>
            <a:off x="4805379" y="2599825"/>
            <a:ext cx="3618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4" name="Google Shape;2774;p23"/>
          <p:cNvSpPr txBox="1">
            <a:spLocks noGrp="1"/>
          </p:cNvSpPr>
          <p:nvPr>
            <p:ph type="subTitle" idx="2"/>
          </p:nvPr>
        </p:nvSpPr>
        <p:spPr>
          <a:xfrm>
            <a:off x="720002" y="2599825"/>
            <a:ext cx="3618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5" name="Google Shape;2775;p23"/>
          <p:cNvSpPr txBox="1">
            <a:spLocks noGrp="1"/>
          </p:cNvSpPr>
          <p:nvPr>
            <p:ph type="subTitle" idx="3"/>
          </p:nvPr>
        </p:nvSpPr>
        <p:spPr>
          <a:xfrm>
            <a:off x="720017" y="2040925"/>
            <a:ext cx="3618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6" name="Google Shape;2776;p23"/>
          <p:cNvSpPr txBox="1">
            <a:spLocks noGrp="1"/>
          </p:cNvSpPr>
          <p:nvPr>
            <p:ph type="subTitle" idx="4"/>
          </p:nvPr>
        </p:nvSpPr>
        <p:spPr>
          <a:xfrm>
            <a:off x="4805398" y="2040925"/>
            <a:ext cx="3618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77" name="Google Shape;2777;p23"/>
          <p:cNvGrpSpPr/>
          <p:nvPr/>
        </p:nvGrpSpPr>
        <p:grpSpPr>
          <a:xfrm>
            <a:off x="-2" y="4337022"/>
            <a:ext cx="9144001" cy="806332"/>
            <a:chOff x="-2" y="4337022"/>
            <a:chExt cx="9144001" cy="806332"/>
          </a:xfrm>
        </p:grpSpPr>
        <p:grpSp>
          <p:nvGrpSpPr>
            <p:cNvPr id="2778" name="Google Shape;2778;p23"/>
            <p:cNvGrpSpPr/>
            <p:nvPr/>
          </p:nvGrpSpPr>
          <p:grpSpPr>
            <a:xfrm>
              <a:off x="8786815" y="4337022"/>
              <a:ext cx="314659" cy="806332"/>
              <a:chOff x="5883592" y="1771650"/>
              <a:chExt cx="458152" cy="1174042"/>
            </a:xfrm>
          </p:grpSpPr>
          <p:grpSp>
            <p:nvGrpSpPr>
              <p:cNvPr id="2779" name="Google Shape;2779;p23"/>
              <p:cNvGrpSpPr/>
              <p:nvPr/>
            </p:nvGrpSpPr>
            <p:grpSpPr>
              <a:xfrm>
                <a:off x="5883592" y="2057790"/>
                <a:ext cx="218122" cy="172574"/>
                <a:chOff x="5883592" y="2057790"/>
                <a:chExt cx="218122" cy="172574"/>
              </a:xfrm>
            </p:grpSpPr>
            <p:sp>
              <p:nvSpPr>
                <p:cNvPr id="2780" name="Google Shape;2780;p23"/>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23"/>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2" name="Google Shape;2782;p23"/>
              <p:cNvGrpSpPr/>
              <p:nvPr/>
            </p:nvGrpSpPr>
            <p:grpSpPr>
              <a:xfrm>
                <a:off x="6098857" y="2024536"/>
                <a:ext cx="242887" cy="147642"/>
                <a:chOff x="6098857" y="2024536"/>
                <a:chExt cx="242887" cy="147642"/>
              </a:xfrm>
            </p:grpSpPr>
            <p:sp>
              <p:nvSpPr>
                <p:cNvPr id="2783" name="Google Shape;2783;p23"/>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23"/>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85" name="Google Shape;2785;p23"/>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86" name="Google Shape;2786;p23"/>
              <p:cNvGrpSpPr/>
              <p:nvPr/>
            </p:nvGrpSpPr>
            <p:grpSpPr>
              <a:xfrm>
                <a:off x="6068111" y="1771650"/>
                <a:ext cx="89235" cy="163829"/>
                <a:chOff x="6068111" y="1771650"/>
                <a:chExt cx="89235" cy="163829"/>
              </a:xfrm>
            </p:grpSpPr>
            <p:sp>
              <p:nvSpPr>
                <p:cNvPr id="2787" name="Google Shape;2787;p23"/>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23"/>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9" name="Google Shape;2789;p23"/>
              <p:cNvGrpSpPr/>
              <p:nvPr/>
            </p:nvGrpSpPr>
            <p:grpSpPr>
              <a:xfrm>
                <a:off x="6101715" y="2229497"/>
                <a:ext cx="160972" cy="92147"/>
                <a:chOff x="6101715" y="2229497"/>
                <a:chExt cx="160972" cy="92147"/>
              </a:xfrm>
            </p:grpSpPr>
            <p:sp>
              <p:nvSpPr>
                <p:cNvPr id="2790" name="Google Shape;2790;p23"/>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23"/>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92" name="Google Shape;2792;p23"/>
              <p:cNvGrpSpPr/>
              <p:nvPr/>
            </p:nvGrpSpPr>
            <p:grpSpPr>
              <a:xfrm>
                <a:off x="5988367" y="1939066"/>
                <a:ext cx="159067" cy="93792"/>
                <a:chOff x="5988367" y="1939066"/>
                <a:chExt cx="159067" cy="93792"/>
              </a:xfrm>
            </p:grpSpPr>
            <p:sp>
              <p:nvSpPr>
                <p:cNvPr id="2793" name="Google Shape;2793;p23"/>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23"/>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95" name="Google Shape;2795;p23"/>
            <p:cNvGrpSpPr/>
            <p:nvPr/>
          </p:nvGrpSpPr>
          <p:grpSpPr>
            <a:xfrm>
              <a:off x="7632398" y="4780835"/>
              <a:ext cx="1511601" cy="362269"/>
              <a:chOff x="5805469" y="4471413"/>
              <a:chExt cx="2804975" cy="672238"/>
            </a:xfrm>
          </p:grpSpPr>
          <p:grpSp>
            <p:nvGrpSpPr>
              <p:cNvPr id="2796" name="Google Shape;2796;p23"/>
              <p:cNvGrpSpPr/>
              <p:nvPr/>
            </p:nvGrpSpPr>
            <p:grpSpPr>
              <a:xfrm>
                <a:off x="7640597" y="4471458"/>
                <a:ext cx="969847" cy="672051"/>
                <a:chOff x="4511157" y="2680789"/>
                <a:chExt cx="2454688" cy="1700964"/>
              </a:xfrm>
            </p:grpSpPr>
            <p:grpSp>
              <p:nvGrpSpPr>
                <p:cNvPr id="2797" name="Google Shape;2797;p23"/>
                <p:cNvGrpSpPr/>
                <p:nvPr/>
              </p:nvGrpSpPr>
              <p:grpSpPr>
                <a:xfrm>
                  <a:off x="4511157" y="2680811"/>
                  <a:ext cx="804779" cy="1700942"/>
                  <a:chOff x="5227320" y="2655570"/>
                  <a:chExt cx="218121" cy="461010"/>
                </a:xfrm>
              </p:grpSpPr>
              <p:grpSp>
                <p:nvGrpSpPr>
                  <p:cNvPr id="2798" name="Google Shape;2798;p23"/>
                  <p:cNvGrpSpPr/>
                  <p:nvPr/>
                </p:nvGrpSpPr>
                <p:grpSpPr>
                  <a:xfrm>
                    <a:off x="5328284" y="2785109"/>
                    <a:ext cx="117157" cy="330517"/>
                    <a:chOff x="5328284" y="2785109"/>
                    <a:chExt cx="117157" cy="330517"/>
                  </a:xfrm>
                </p:grpSpPr>
                <p:sp>
                  <p:nvSpPr>
                    <p:cNvPr id="2799" name="Google Shape;2799;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0" name="Google Shape;2800;p23"/>
                    <p:cNvGrpSpPr/>
                    <p:nvPr/>
                  </p:nvGrpSpPr>
                  <p:grpSpPr>
                    <a:xfrm>
                      <a:off x="5338762" y="2803207"/>
                      <a:ext cx="96202" cy="300990"/>
                      <a:chOff x="5338762" y="2803207"/>
                      <a:chExt cx="96202" cy="300990"/>
                    </a:xfrm>
                  </p:grpSpPr>
                  <p:sp>
                    <p:nvSpPr>
                      <p:cNvPr id="2801" name="Google Shape;2801;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07" name="Google Shape;2807;p23"/>
                  <p:cNvGrpSpPr/>
                  <p:nvPr/>
                </p:nvGrpSpPr>
                <p:grpSpPr>
                  <a:xfrm>
                    <a:off x="5227320" y="2655570"/>
                    <a:ext cx="88582" cy="461010"/>
                    <a:chOff x="5227320" y="2655570"/>
                    <a:chExt cx="88582" cy="461010"/>
                  </a:xfrm>
                </p:grpSpPr>
                <p:sp>
                  <p:nvSpPr>
                    <p:cNvPr id="2808" name="Google Shape;2808;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9" name="Google Shape;2809;p23"/>
                    <p:cNvGrpSpPr/>
                    <p:nvPr/>
                  </p:nvGrpSpPr>
                  <p:grpSpPr>
                    <a:xfrm>
                      <a:off x="5237797" y="2667952"/>
                      <a:ext cx="65722" cy="436245"/>
                      <a:chOff x="5237797" y="2667952"/>
                      <a:chExt cx="65722" cy="436245"/>
                    </a:xfrm>
                  </p:grpSpPr>
                  <p:sp>
                    <p:nvSpPr>
                      <p:cNvPr id="2810" name="Google Shape;2810;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19" name="Google Shape;2819;p23"/>
                <p:cNvGrpSpPr/>
                <p:nvPr/>
              </p:nvGrpSpPr>
              <p:grpSpPr>
                <a:xfrm>
                  <a:off x="5516254" y="2680789"/>
                  <a:ext cx="931296" cy="1700942"/>
                  <a:chOff x="5385435" y="3406140"/>
                  <a:chExt cx="252411" cy="461010"/>
                </a:xfrm>
              </p:grpSpPr>
              <p:grpSp>
                <p:nvGrpSpPr>
                  <p:cNvPr id="2820" name="Google Shape;2820;p23"/>
                  <p:cNvGrpSpPr/>
                  <p:nvPr/>
                </p:nvGrpSpPr>
                <p:grpSpPr>
                  <a:xfrm>
                    <a:off x="5385435" y="3406140"/>
                    <a:ext cx="56197" cy="461010"/>
                    <a:chOff x="5385435" y="3406140"/>
                    <a:chExt cx="56197" cy="461010"/>
                  </a:xfrm>
                </p:grpSpPr>
                <p:sp>
                  <p:nvSpPr>
                    <p:cNvPr id="2821" name="Google Shape;2821;p2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2" name="Google Shape;2822;p23"/>
                    <p:cNvGrpSpPr/>
                    <p:nvPr/>
                  </p:nvGrpSpPr>
                  <p:grpSpPr>
                    <a:xfrm>
                      <a:off x="5395912" y="3430905"/>
                      <a:ext cx="37147" cy="436244"/>
                      <a:chOff x="5395912" y="3430905"/>
                      <a:chExt cx="37147" cy="436244"/>
                    </a:xfrm>
                  </p:grpSpPr>
                  <p:sp>
                    <p:nvSpPr>
                      <p:cNvPr id="2823" name="Google Shape;2823;p2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2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2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2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2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2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2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2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2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32" name="Google Shape;2832;p23"/>
                  <p:cNvGrpSpPr/>
                  <p:nvPr/>
                </p:nvGrpSpPr>
                <p:grpSpPr>
                  <a:xfrm>
                    <a:off x="5468302" y="3501390"/>
                    <a:ext cx="169544" cy="365759"/>
                    <a:chOff x="5468302" y="3501390"/>
                    <a:chExt cx="169544" cy="365759"/>
                  </a:xfrm>
                </p:grpSpPr>
                <p:sp>
                  <p:nvSpPr>
                    <p:cNvPr id="2833" name="Google Shape;2833;p2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4" name="Google Shape;2834;p23"/>
                    <p:cNvGrpSpPr/>
                    <p:nvPr/>
                  </p:nvGrpSpPr>
                  <p:grpSpPr>
                    <a:xfrm>
                      <a:off x="5482590" y="3533775"/>
                      <a:ext cx="139064" cy="333374"/>
                      <a:chOff x="5482590" y="3533775"/>
                      <a:chExt cx="139064" cy="333374"/>
                    </a:xfrm>
                  </p:grpSpPr>
                  <p:sp>
                    <p:nvSpPr>
                      <p:cNvPr id="2835" name="Google Shape;2835;p2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2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2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2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2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2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2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42" name="Google Shape;2842;p23"/>
                <p:cNvGrpSpPr/>
                <p:nvPr/>
              </p:nvGrpSpPr>
              <p:grpSpPr>
                <a:xfrm>
                  <a:off x="6519525" y="3032231"/>
                  <a:ext cx="446320" cy="1349508"/>
                  <a:chOff x="6624637" y="2973704"/>
                  <a:chExt cx="120967" cy="365760"/>
                </a:xfrm>
              </p:grpSpPr>
              <p:sp>
                <p:nvSpPr>
                  <p:cNvPr id="2843" name="Google Shape;2843;p2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4" name="Google Shape;2844;p23"/>
                  <p:cNvGrpSpPr/>
                  <p:nvPr/>
                </p:nvGrpSpPr>
                <p:grpSpPr>
                  <a:xfrm>
                    <a:off x="6637972" y="2999422"/>
                    <a:ext cx="90487" cy="319088"/>
                    <a:chOff x="6637972" y="2999422"/>
                    <a:chExt cx="90487" cy="319088"/>
                  </a:xfrm>
                </p:grpSpPr>
                <p:sp>
                  <p:nvSpPr>
                    <p:cNvPr id="2845" name="Google Shape;2845;p2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2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2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2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2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2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51" name="Google Shape;2851;p23"/>
              <p:cNvGrpSpPr/>
              <p:nvPr/>
            </p:nvGrpSpPr>
            <p:grpSpPr>
              <a:xfrm>
                <a:off x="6252314" y="4471413"/>
                <a:ext cx="628079" cy="672014"/>
                <a:chOff x="5227320" y="2655570"/>
                <a:chExt cx="218121" cy="461010"/>
              </a:xfrm>
            </p:grpSpPr>
            <p:grpSp>
              <p:nvGrpSpPr>
                <p:cNvPr id="2852" name="Google Shape;2852;p23"/>
                <p:cNvGrpSpPr/>
                <p:nvPr/>
              </p:nvGrpSpPr>
              <p:grpSpPr>
                <a:xfrm>
                  <a:off x="5328284" y="2785109"/>
                  <a:ext cx="117157" cy="330517"/>
                  <a:chOff x="5328284" y="2785109"/>
                  <a:chExt cx="117157" cy="330517"/>
                </a:xfrm>
              </p:grpSpPr>
              <p:sp>
                <p:nvSpPr>
                  <p:cNvPr id="2853" name="Google Shape;2853;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54" name="Google Shape;2854;p23"/>
                  <p:cNvGrpSpPr/>
                  <p:nvPr/>
                </p:nvGrpSpPr>
                <p:grpSpPr>
                  <a:xfrm>
                    <a:off x="5338762" y="2803207"/>
                    <a:ext cx="96202" cy="300990"/>
                    <a:chOff x="5338762" y="2803207"/>
                    <a:chExt cx="96202" cy="300990"/>
                  </a:xfrm>
                </p:grpSpPr>
                <p:sp>
                  <p:nvSpPr>
                    <p:cNvPr id="2855" name="Google Shape;2855;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61" name="Google Shape;2861;p23"/>
                <p:cNvGrpSpPr/>
                <p:nvPr/>
              </p:nvGrpSpPr>
              <p:grpSpPr>
                <a:xfrm>
                  <a:off x="5227320" y="2655570"/>
                  <a:ext cx="88582" cy="461010"/>
                  <a:chOff x="5227320" y="2655570"/>
                  <a:chExt cx="88582" cy="461010"/>
                </a:xfrm>
              </p:grpSpPr>
              <p:sp>
                <p:nvSpPr>
                  <p:cNvPr id="2862" name="Google Shape;2862;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63" name="Google Shape;2863;p23"/>
                  <p:cNvGrpSpPr/>
                  <p:nvPr/>
                </p:nvGrpSpPr>
                <p:grpSpPr>
                  <a:xfrm>
                    <a:off x="5237797" y="2667952"/>
                    <a:ext cx="65722" cy="436245"/>
                    <a:chOff x="5237797" y="2667952"/>
                    <a:chExt cx="65722" cy="436245"/>
                  </a:xfrm>
                </p:grpSpPr>
                <p:sp>
                  <p:nvSpPr>
                    <p:cNvPr id="2864" name="Google Shape;2864;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73" name="Google Shape;2873;p23"/>
              <p:cNvGrpSpPr/>
              <p:nvPr/>
            </p:nvGrpSpPr>
            <p:grpSpPr>
              <a:xfrm>
                <a:off x="6959622" y="4471590"/>
                <a:ext cx="367965" cy="672060"/>
                <a:chOff x="5385435" y="3406140"/>
                <a:chExt cx="252411" cy="461010"/>
              </a:xfrm>
            </p:grpSpPr>
            <p:grpSp>
              <p:nvGrpSpPr>
                <p:cNvPr id="2874" name="Google Shape;2874;p23"/>
                <p:cNvGrpSpPr/>
                <p:nvPr/>
              </p:nvGrpSpPr>
              <p:grpSpPr>
                <a:xfrm>
                  <a:off x="5385435" y="3406140"/>
                  <a:ext cx="56197" cy="461010"/>
                  <a:chOff x="5385435" y="3406140"/>
                  <a:chExt cx="56197" cy="461010"/>
                </a:xfrm>
              </p:grpSpPr>
              <p:sp>
                <p:nvSpPr>
                  <p:cNvPr id="2875" name="Google Shape;2875;p2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76" name="Google Shape;2876;p23"/>
                  <p:cNvGrpSpPr/>
                  <p:nvPr/>
                </p:nvGrpSpPr>
                <p:grpSpPr>
                  <a:xfrm>
                    <a:off x="5395912" y="3430905"/>
                    <a:ext cx="37147" cy="436244"/>
                    <a:chOff x="5395912" y="3430905"/>
                    <a:chExt cx="37147" cy="436244"/>
                  </a:xfrm>
                </p:grpSpPr>
                <p:sp>
                  <p:nvSpPr>
                    <p:cNvPr id="2877" name="Google Shape;2877;p2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8" name="Google Shape;2878;p2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2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2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2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2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2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2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2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86" name="Google Shape;2886;p23"/>
                <p:cNvGrpSpPr/>
                <p:nvPr/>
              </p:nvGrpSpPr>
              <p:grpSpPr>
                <a:xfrm>
                  <a:off x="5468302" y="3501390"/>
                  <a:ext cx="169544" cy="365759"/>
                  <a:chOff x="5468302" y="3501390"/>
                  <a:chExt cx="169544" cy="365759"/>
                </a:xfrm>
              </p:grpSpPr>
              <p:sp>
                <p:nvSpPr>
                  <p:cNvPr id="2887" name="Google Shape;2887;p2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88" name="Google Shape;2888;p23"/>
                  <p:cNvGrpSpPr/>
                  <p:nvPr/>
                </p:nvGrpSpPr>
                <p:grpSpPr>
                  <a:xfrm>
                    <a:off x="5482590" y="3533775"/>
                    <a:ext cx="139064" cy="333374"/>
                    <a:chOff x="5482590" y="3533775"/>
                    <a:chExt cx="139064" cy="333374"/>
                  </a:xfrm>
                </p:grpSpPr>
                <p:sp>
                  <p:nvSpPr>
                    <p:cNvPr id="2889" name="Google Shape;2889;p2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2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2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2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2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4" name="Google Shape;2894;p2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5" name="Google Shape;2895;p2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96" name="Google Shape;2896;p23"/>
              <p:cNvGrpSpPr/>
              <p:nvPr/>
            </p:nvGrpSpPr>
            <p:grpSpPr>
              <a:xfrm>
                <a:off x="7356062" y="4610428"/>
                <a:ext cx="176346" cy="533205"/>
                <a:chOff x="6624637" y="2973704"/>
                <a:chExt cx="120967" cy="365760"/>
              </a:xfrm>
            </p:grpSpPr>
            <p:sp>
              <p:nvSpPr>
                <p:cNvPr id="2897" name="Google Shape;2897;p2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8" name="Google Shape;2898;p23"/>
                <p:cNvGrpSpPr/>
                <p:nvPr/>
              </p:nvGrpSpPr>
              <p:grpSpPr>
                <a:xfrm>
                  <a:off x="6637972" y="2999422"/>
                  <a:ext cx="90487" cy="319088"/>
                  <a:chOff x="6637972" y="2999422"/>
                  <a:chExt cx="90487" cy="319088"/>
                </a:xfrm>
              </p:grpSpPr>
              <p:sp>
                <p:nvSpPr>
                  <p:cNvPr id="2899" name="Google Shape;2899;p2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2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2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2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2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2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05" name="Google Shape;2905;p23"/>
              <p:cNvGrpSpPr/>
              <p:nvPr/>
            </p:nvGrpSpPr>
            <p:grpSpPr>
              <a:xfrm flipH="1">
                <a:off x="5805469" y="4471557"/>
                <a:ext cx="367970" cy="672014"/>
                <a:chOff x="5227320" y="2655570"/>
                <a:chExt cx="218121" cy="461010"/>
              </a:xfrm>
            </p:grpSpPr>
            <p:grpSp>
              <p:nvGrpSpPr>
                <p:cNvPr id="2906" name="Google Shape;2906;p23"/>
                <p:cNvGrpSpPr/>
                <p:nvPr/>
              </p:nvGrpSpPr>
              <p:grpSpPr>
                <a:xfrm>
                  <a:off x="5328284" y="2785109"/>
                  <a:ext cx="117157" cy="330517"/>
                  <a:chOff x="5328284" y="2785109"/>
                  <a:chExt cx="117157" cy="330517"/>
                </a:xfrm>
              </p:grpSpPr>
              <p:sp>
                <p:nvSpPr>
                  <p:cNvPr id="2907" name="Google Shape;2907;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8" name="Google Shape;2908;p23"/>
                  <p:cNvGrpSpPr/>
                  <p:nvPr/>
                </p:nvGrpSpPr>
                <p:grpSpPr>
                  <a:xfrm>
                    <a:off x="5338762" y="2803207"/>
                    <a:ext cx="96202" cy="300990"/>
                    <a:chOff x="5338762" y="2803207"/>
                    <a:chExt cx="96202" cy="300990"/>
                  </a:xfrm>
                </p:grpSpPr>
                <p:sp>
                  <p:nvSpPr>
                    <p:cNvPr id="2909" name="Google Shape;2909;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1" name="Google Shape;2911;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2" name="Google Shape;2912;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15" name="Google Shape;2915;p23"/>
                <p:cNvGrpSpPr/>
                <p:nvPr/>
              </p:nvGrpSpPr>
              <p:grpSpPr>
                <a:xfrm>
                  <a:off x="5227320" y="2655570"/>
                  <a:ext cx="88582" cy="461010"/>
                  <a:chOff x="5227320" y="2655570"/>
                  <a:chExt cx="88582" cy="461010"/>
                </a:xfrm>
              </p:grpSpPr>
              <p:sp>
                <p:nvSpPr>
                  <p:cNvPr id="2916" name="Google Shape;2916;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17" name="Google Shape;2917;p23"/>
                  <p:cNvGrpSpPr/>
                  <p:nvPr/>
                </p:nvGrpSpPr>
                <p:grpSpPr>
                  <a:xfrm>
                    <a:off x="5237797" y="2667952"/>
                    <a:ext cx="65722" cy="436245"/>
                    <a:chOff x="5237797" y="2667952"/>
                    <a:chExt cx="65722" cy="436245"/>
                  </a:xfrm>
                </p:grpSpPr>
                <p:sp>
                  <p:nvSpPr>
                    <p:cNvPr id="2918" name="Google Shape;2918;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927" name="Google Shape;2927;p23"/>
            <p:cNvGrpSpPr/>
            <p:nvPr/>
          </p:nvGrpSpPr>
          <p:grpSpPr>
            <a:xfrm>
              <a:off x="-2" y="4780835"/>
              <a:ext cx="1511601" cy="362269"/>
              <a:chOff x="5805469" y="4471413"/>
              <a:chExt cx="2804975" cy="672238"/>
            </a:xfrm>
          </p:grpSpPr>
          <p:grpSp>
            <p:nvGrpSpPr>
              <p:cNvPr id="2928" name="Google Shape;2928;p23"/>
              <p:cNvGrpSpPr/>
              <p:nvPr/>
            </p:nvGrpSpPr>
            <p:grpSpPr>
              <a:xfrm>
                <a:off x="7640597" y="4471458"/>
                <a:ext cx="969847" cy="672051"/>
                <a:chOff x="4511157" y="2680789"/>
                <a:chExt cx="2454688" cy="1700964"/>
              </a:xfrm>
            </p:grpSpPr>
            <p:grpSp>
              <p:nvGrpSpPr>
                <p:cNvPr id="2929" name="Google Shape;2929;p23"/>
                <p:cNvGrpSpPr/>
                <p:nvPr/>
              </p:nvGrpSpPr>
              <p:grpSpPr>
                <a:xfrm>
                  <a:off x="4511157" y="2680811"/>
                  <a:ext cx="804779" cy="1700942"/>
                  <a:chOff x="5227320" y="2655570"/>
                  <a:chExt cx="218121" cy="461010"/>
                </a:xfrm>
              </p:grpSpPr>
              <p:grpSp>
                <p:nvGrpSpPr>
                  <p:cNvPr id="2930" name="Google Shape;2930;p23"/>
                  <p:cNvGrpSpPr/>
                  <p:nvPr/>
                </p:nvGrpSpPr>
                <p:grpSpPr>
                  <a:xfrm>
                    <a:off x="5328284" y="2785109"/>
                    <a:ext cx="117157" cy="330517"/>
                    <a:chOff x="5328284" y="2785109"/>
                    <a:chExt cx="117157" cy="330517"/>
                  </a:xfrm>
                </p:grpSpPr>
                <p:sp>
                  <p:nvSpPr>
                    <p:cNvPr id="2931" name="Google Shape;2931;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32" name="Google Shape;2932;p23"/>
                    <p:cNvGrpSpPr/>
                    <p:nvPr/>
                  </p:nvGrpSpPr>
                  <p:grpSpPr>
                    <a:xfrm>
                      <a:off x="5338762" y="2803207"/>
                      <a:ext cx="96202" cy="300990"/>
                      <a:chOff x="5338762" y="2803207"/>
                      <a:chExt cx="96202" cy="300990"/>
                    </a:xfrm>
                  </p:grpSpPr>
                  <p:sp>
                    <p:nvSpPr>
                      <p:cNvPr id="2933" name="Google Shape;2933;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39" name="Google Shape;2939;p23"/>
                  <p:cNvGrpSpPr/>
                  <p:nvPr/>
                </p:nvGrpSpPr>
                <p:grpSpPr>
                  <a:xfrm>
                    <a:off x="5227320" y="2655570"/>
                    <a:ext cx="88582" cy="461010"/>
                    <a:chOff x="5227320" y="2655570"/>
                    <a:chExt cx="88582" cy="461010"/>
                  </a:xfrm>
                </p:grpSpPr>
                <p:sp>
                  <p:nvSpPr>
                    <p:cNvPr id="2940" name="Google Shape;2940;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41" name="Google Shape;2941;p23"/>
                    <p:cNvGrpSpPr/>
                    <p:nvPr/>
                  </p:nvGrpSpPr>
                  <p:grpSpPr>
                    <a:xfrm>
                      <a:off x="5237797" y="2667952"/>
                      <a:ext cx="65722" cy="436245"/>
                      <a:chOff x="5237797" y="2667952"/>
                      <a:chExt cx="65722" cy="436245"/>
                    </a:xfrm>
                  </p:grpSpPr>
                  <p:sp>
                    <p:nvSpPr>
                      <p:cNvPr id="2942" name="Google Shape;2942;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951" name="Google Shape;2951;p23"/>
                <p:cNvGrpSpPr/>
                <p:nvPr/>
              </p:nvGrpSpPr>
              <p:grpSpPr>
                <a:xfrm>
                  <a:off x="5516254" y="2680789"/>
                  <a:ext cx="931296" cy="1700942"/>
                  <a:chOff x="5385435" y="3406140"/>
                  <a:chExt cx="252411" cy="461010"/>
                </a:xfrm>
              </p:grpSpPr>
              <p:grpSp>
                <p:nvGrpSpPr>
                  <p:cNvPr id="2952" name="Google Shape;2952;p23"/>
                  <p:cNvGrpSpPr/>
                  <p:nvPr/>
                </p:nvGrpSpPr>
                <p:grpSpPr>
                  <a:xfrm>
                    <a:off x="5385435" y="3406140"/>
                    <a:ext cx="56197" cy="461010"/>
                    <a:chOff x="5385435" y="3406140"/>
                    <a:chExt cx="56197" cy="461010"/>
                  </a:xfrm>
                </p:grpSpPr>
                <p:sp>
                  <p:nvSpPr>
                    <p:cNvPr id="2953" name="Google Shape;2953;p2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54" name="Google Shape;2954;p23"/>
                    <p:cNvGrpSpPr/>
                    <p:nvPr/>
                  </p:nvGrpSpPr>
                  <p:grpSpPr>
                    <a:xfrm>
                      <a:off x="5395912" y="3430905"/>
                      <a:ext cx="37147" cy="436244"/>
                      <a:chOff x="5395912" y="3430905"/>
                      <a:chExt cx="37147" cy="436244"/>
                    </a:xfrm>
                  </p:grpSpPr>
                  <p:sp>
                    <p:nvSpPr>
                      <p:cNvPr id="2955" name="Google Shape;2955;p2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2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2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2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2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2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2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2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2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64" name="Google Shape;2964;p23"/>
                  <p:cNvGrpSpPr/>
                  <p:nvPr/>
                </p:nvGrpSpPr>
                <p:grpSpPr>
                  <a:xfrm>
                    <a:off x="5468302" y="3501390"/>
                    <a:ext cx="169544" cy="365759"/>
                    <a:chOff x="5468302" y="3501390"/>
                    <a:chExt cx="169544" cy="365759"/>
                  </a:xfrm>
                </p:grpSpPr>
                <p:sp>
                  <p:nvSpPr>
                    <p:cNvPr id="2965" name="Google Shape;2965;p2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66" name="Google Shape;2966;p23"/>
                    <p:cNvGrpSpPr/>
                    <p:nvPr/>
                  </p:nvGrpSpPr>
                  <p:grpSpPr>
                    <a:xfrm>
                      <a:off x="5482590" y="3533775"/>
                      <a:ext cx="139064" cy="333374"/>
                      <a:chOff x="5482590" y="3533775"/>
                      <a:chExt cx="139064" cy="333374"/>
                    </a:xfrm>
                  </p:grpSpPr>
                  <p:sp>
                    <p:nvSpPr>
                      <p:cNvPr id="2967" name="Google Shape;2967;p2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2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2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2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2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2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2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974" name="Google Shape;2974;p23"/>
                <p:cNvGrpSpPr/>
                <p:nvPr/>
              </p:nvGrpSpPr>
              <p:grpSpPr>
                <a:xfrm>
                  <a:off x="6519525" y="3032231"/>
                  <a:ext cx="446320" cy="1349508"/>
                  <a:chOff x="6624637" y="2973704"/>
                  <a:chExt cx="120967" cy="365760"/>
                </a:xfrm>
              </p:grpSpPr>
              <p:sp>
                <p:nvSpPr>
                  <p:cNvPr id="2975" name="Google Shape;2975;p2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76" name="Google Shape;2976;p23"/>
                  <p:cNvGrpSpPr/>
                  <p:nvPr/>
                </p:nvGrpSpPr>
                <p:grpSpPr>
                  <a:xfrm>
                    <a:off x="6637972" y="2999422"/>
                    <a:ext cx="90487" cy="319088"/>
                    <a:chOff x="6637972" y="2999422"/>
                    <a:chExt cx="90487" cy="319088"/>
                  </a:xfrm>
                </p:grpSpPr>
                <p:sp>
                  <p:nvSpPr>
                    <p:cNvPr id="2977" name="Google Shape;2977;p2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2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9" name="Google Shape;2979;p2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2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2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2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983" name="Google Shape;2983;p23"/>
              <p:cNvGrpSpPr/>
              <p:nvPr/>
            </p:nvGrpSpPr>
            <p:grpSpPr>
              <a:xfrm>
                <a:off x="6252314" y="4471413"/>
                <a:ext cx="628079" cy="672014"/>
                <a:chOff x="5227320" y="2655570"/>
                <a:chExt cx="218121" cy="461010"/>
              </a:xfrm>
            </p:grpSpPr>
            <p:grpSp>
              <p:nvGrpSpPr>
                <p:cNvPr id="2984" name="Google Shape;2984;p23"/>
                <p:cNvGrpSpPr/>
                <p:nvPr/>
              </p:nvGrpSpPr>
              <p:grpSpPr>
                <a:xfrm>
                  <a:off x="5328284" y="2785109"/>
                  <a:ext cx="117157" cy="330517"/>
                  <a:chOff x="5328284" y="2785109"/>
                  <a:chExt cx="117157" cy="330517"/>
                </a:xfrm>
              </p:grpSpPr>
              <p:sp>
                <p:nvSpPr>
                  <p:cNvPr id="2985" name="Google Shape;2985;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6" name="Google Shape;2986;p23"/>
                  <p:cNvGrpSpPr/>
                  <p:nvPr/>
                </p:nvGrpSpPr>
                <p:grpSpPr>
                  <a:xfrm>
                    <a:off x="5338762" y="2803207"/>
                    <a:ext cx="96202" cy="300990"/>
                    <a:chOff x="5338762" y="2803207"/>
                    <a:chExt cx="96202" cy="300990"/>
                  </a:xfrm>
                </p:grpSpPr>
                <p:sp>
                  <p:nvSpPr>
                    <p:cNvPr id="2987" name="Google Shape;2987;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993" name="Google Shape;2993;p23"/>
                <p:cNvGrpSpPr/>
                <p:nvPr/>
              </p:nvGrpSpPr>
              <p:grpSpPr>
                <a:xfrm>
                  <a:off x="5227320" y="2655570"/>
                  <a:ext cx="88582" cy="461010"/>
                  <a:chOff x="5227320" y="2655570"/>
                  <a:chExt cx="88582" cy="461010"/>
                </a:xfrm>
              </p:grpSpPr>
              <p:sp>
                <p:nvSpPr>
                  <p:cNvPr id="2994" name="Google Shape;2994;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95" name="Google Shape;2995;p23"/>
                  <p:cNvGrpSpPr/>
                  <p:nvPr/>
                </p:nvGrpSpPr>
                <p:grpSpPr>
                  <a:xfrm>
                    <a:off x="5237797" y="2667952"/>
                    <a:ext cx="65722" cy="436245"/>
                    <a:chOff x="5237797" y="2667952"/>
                    <a:chExt cx="65722" cy="436245"/>
                  </a:xfrm>
                </p:grpSpPr>
                <p:sp>
                  <p:nvSpPr>
                    <p:cNvPr id="2996" name="Google Shape;2996;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1" name="Google Shape;3001;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2" name="Google Shape;3002;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05" name="Google Shape;3005;p23"/>
              <p:cNvGrpSpPr/>
              <p:nvPr/>
            </p:nvGrpSpPr>
            <p:grpSpPr>
              <a:xfrm>
                <a:off x="6959622" y="4471590"/>
                <a:ext cx="367965" cy="672060"/>
                <a:chOff x="5385435" y="3406140"/>
                <a:chExt cx="252411" cy="461010"/>
              </a:xfrm>
            </p:grpSpPr>
            <p:grpSp>
              <p:nvGrpSpPr>
                <p:cNvPr id="3006" name="Google Shape;3006;p23"/>
                <p:cNvGrpSpPr/>
                <p:nvPr/>
              </p:nvGrpSpPr>
              <p:grpSpPr>
                <a:xfrm>
                  <a:off x="5385435" y="3406140"/>
                  <a:ext cx="56197" cy="461010"/>
                  <a:chOff x="5385435" y="3406140"/>
                  <a:chExt cx="56197" cy="461010"/>
                </a:xfrm>
              </p:grpSpPr>
              <p:sp>
                <p:nvSpPr>
                  <p:cNvPr id="3007" name="Google Shape;3007;p2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8" name="Google Shape;3008;p23"/>
                  <p:cNvGrpSpPr/>
                  <p:nvPr/>
                </p:nvGrpSpPr>
                <p:grpSpPr>
                  <a:xfrm>
                    <a:off x="5395912" y="3430905"/>
                    <a:ext cx="37147" cy="436244"/>
                    <a:chOff x="5395912" y="3430905"/>
                    <a:chExt cx="37147" cy="436244"/>
                  </a:xfrm>
                </p:grpSpPr>
                <p:sp>
                  <p:nvSpPr>
                    <p:cNvPr id="3009" name="Google Shape;3009;p2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2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2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2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2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2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2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2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2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18" name="Google Shape;3018;p23"/>
                <p:cNvGrpSpPr/>
                <p:nvPr/>
              </p:nvGrpSpPr>
              <p:grpSpPr>
                <a:xfrm>
                  <a:off x="5468302" y="3501390"/>
                  <a:ext cx="169544" cy="365759"/>
                  <a:chOff x="5468302" y="3501390"/>
                  <a:chExt cx="169544" cy="365759"/>
                </a:xfrm>
              </p:grpSpPr>
              <p:sp>
                <p:nvSpPr>
                  <p:cNvPr id="3019" name="Google Shape;3019;p2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20" name="Google Shape;3020;p23"/>
                  <p:cNvGrpSpPr/>
                  <p:nvPr/>
                </p:nvGrpSpPr>
                <p:grpSpPr>
                  <a:xfrm>
                    <a:off x="5482590" y="3533775"/>
                    <a:ext cx="139064" cy="333374"/>
                    <a:chOff x="5482590" y="3533775"/>
                    <a:chExt cx="139064" cy="333374"/>
                  </a:xfrm>
                </p:grpSpPr>
                <p:sp>
                  <p:nvSpPr>
                    <p:cNvPr id="3021" name="Google Shape;3021;p2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2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2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2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2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2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2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28" name="Google Shape;3028;p23"/>
              <p:cNvGrpSpPr/>
              <p:nvPr/>
            </p:nvGrpSpPr>
            <p:grpSpPr>
              <a:xfrm>
                <a:off x="7356062" y="4610428"/>
                <a:ext cx="176346" cy="533205"/>
                <a:chOff x="6624637" y="2973704"/>
                <a:chExt cx="120967" cy="365760"/>
              </a:xfrm>
            </p:grpSpPr>
            <p:sp>
              <p:nvSpPr>
                <p:cNvPr id="3029" name="Google Shape;3029;p2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0" name="Google Shape;3030;p23"/>
                <p:cNvGrpSpPr/>
                <p:nvPr/>
              </p:nvGrpSpPr>
              <p:grpSpPr>
                <a:xfrm>
                  <a:off x="6637972" y="2999422"/>
                  <a:ext cx="90487" cy="319088"/>
                  <a:chOff x="6637972" y="2999422"/>
                  <a:chExt cx="90487" cy="319088"/>
                </a:xfrm>
              </p:grpSpPr>
              <p:sp>
                <p:nvSpPr>
                  <p:cNvPr id="3031" name="Google Shape;3031;p2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2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2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2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5" name="Google Shape;3035;p2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2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37" name="Google Shape;3037;p23"/>
              <p:cNvGrpSpPr/>
              <p:nvPr/>
            </p:nvGrpSpPr>
            <p:grpSpPr>
              <a:xfrm flipH="1">
                <a:off x="5805469" y="4471557"/>
                <a:ext cx="367970" cy="672014"/>
                <a:chOff x="5227320" y="2655570"/>
                <a:chExt cx="218121" cy="461010"/>
              </a:xfrm>
            </p:grpSpPr>
            <p:grpSp>
              <p:nvGrpSpPr>
                <p:cNvPr id="3038" name="Google Shape;3038;p23"/>
                <p:cNvGrpSpPr/>
                <p:nvPr/>
              </p:nvGrpSpPr>
              <p:grpSpPr>
                <a:xfrm>
                  <a:off x="5328284" y="2785109"/>
                  <a:ext cx="117157" cy="330517"/>
                  <a:chOff x="5328284" y="2785109"/>
                  <a:chExt cx="117157" cy="330517"/>
                </a:xfrm>
              </p:grpSpPr>
              <p:sp>
                <p:nvSpPr>
                  <p:cNvPr id="3039" name="Google Shape;3039;p2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0" name="Google Shape;3040;p23"/>
                  <p:cNvGrpSpPr/>
                  <p:nvPr/>
                </p:nvGrpSpPr>
                <p:grpSpPr>
                  <a:xfrm>
                    <a:off x="5338762" y="2803207"/>
                    <a:ext cx="96202" cy="300990"/>
                    <a:chOff x="5338762" y="2803207"/>
                    <a:chExt cx="96202" cy="300990"/>
                  </a:xfrm>
                </p:grpSpPr>
                <p:sp>
                  <p:nvSpPr>
                    <p:cNvPr id="3041" name="Google Shape;3041;p2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2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3" name="Google Shape;3043;p2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2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2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2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047" name="Google Shape;3047;p23"/>
                <p:cNvGrpSpPr/>
                <p:nvPr/>
              </p:nvGrpSpPr>
              <p:grpSpPr>
                <a:xfrm>
                  <a:off x="5227320" y="2655570"/>
                  <a:ext cx="88582" cy="461010"/>
                  <a:chOff x="5227320" y="2655570"/>
                  <a:chExt cx="88582" cy="461010"/>
                </a:xfrm>
              </p:grpSpPr>
              <p:sp>
                <p:nvSpPr>
                  <p:cNvPr id="3048" name="Google Shape;3048;p2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9" name="Google Shape;3049;p23"/>
                  <p:cNvGrpSpPr/>
                  <p:nvPr/>
                </p:nvGrpSpPr>
                <p:grpSpPr>
                  <a:xfrm>
                    <a:off x="5237797" y="2667952"/>
                    <a:ext cx="65722" cy="436245"/>
                    <a:chOff x="5237797" y="2667952"/>
                    <a:chExt cx="65722" cy="436245"/>
                  </a:xfrm>
                </p:grpSpPr>
                <p:sp>
                  <p:nvSpPr>
                    <p:cNvPr id="3050" name="Google Shape;3050;p2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2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2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2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2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2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2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2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2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73"/>
        <p:cNvGrpSpPr/>
        <p:nvPr/>
      </p:nvGrpSpPr>
      <p:grpSpPr>
        <a:xfrm>
          <a:off x="0" y="0"/>
          <a:ext cx="0" cy="0"/>
          <a:chOff x="0" y="0"/>
          <a:chExt cx="0" cy="0"/>
        </a:xfrm>
      </p:grpSpPr>
      <p:sp>
        <p:nvSpPr>
          <p:cNvPr id="4074" name="Google Shape;4074;p30"/>
          <p:cNvSpPr txBox="1">
            <a:spLocks noGrp="1"/>
          </p:cNvSpPr>
          <p:nvPr>
            <p:ph type="title"/>
          </p:nvPr>
        </p:nvSpPr>
        <p:spPr>
          <a:xfrm>
            <a:off x="2347938" y="5395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75" name="Google Shape;4075;p30"/>
          <p:cNvSpPr txBox="1">
            <a:spLocks noGrp="1"/>
          </p:cNvSpPr>
          <p:nvPr>
            <p:ph type="subTitle" idx="1"/>
          </p:nvPr>
        </p:nvSpPr>
        <p:spPr>
          <a:xfrm>
            <a:off x="2347900" y="1558388"/>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6" name="Google Shape;4076;p30"/>
          <p:cNvSpPr txBox="1"/>
          <p:nvPr/>
        </p:nvSpPr>
        <p:spPr>
          <a:xfrm>
            <a:off x="2099100" y="32563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dk1"/>
                </a:solidFill>
                <a:latin typeface="Lato"/>
                <a:ea typeface="Lato"/>
                <a:cs typeface="Lato"/>
                <a:sym typeface="Lato"/>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xmlns=""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4077" name="Google Shape;4077;p30"/>
          <p:cNvGrpSpPr/>
          <p:nvPr/>
        </p:nvGrpSpPr>
        <p:grpSpPr>
          <a:xfrm>
            <a:off x="8034548" y="2507895"/>
            <a:ext cx="1028368" cy="2635373"/>
            <a:chOff x="5883592" y="1771650"/>
            <a:chExt cx="458152" cy="1174042"/>
          </a:xfrm>
        </p:grpSpPr>
        <p:grpSp>
          <p:nvGrpSpPr>
            <p:cNvPr id="4078" name="Google Shape;4078;p30"/>
            <p:cNvGrpSpPr/>
            <p:nvPr/>
          </p:nvGrpSpPr>
          <p:grpSpPr>
            <a:xfrm>
              <a:off x="5883592" y="2057790"/>
              <a:ext cx="218122" cy="172574"/>
              <a:chOff x="5883592" y="2057790"/>
              <a:chExt cx="218122" cy="172574"/>
            </a:xfrm>
          </p:grpSpPr>
          <p:sp>
            <p:nvSpPr>
              <p:cNvPr id="4079" name="Google Shape;4079;p30"/>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30"/>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81" name="Google Shape;4081;p30"/>
            <p:cNvGrpSpPr/>
            <p:nvPr/>
          </p:nvGrpSpPr>
          <p:grpSpPr>
            <a:xfrm>
              <a:off x="6098857" y="2024536"/>
              <a:ext cx="242887" cy="147642"/>
              <a:chOff x="6098857" y="2024536"/>
              <a:chExt cx="242887" cy="147642"/>
            </a:xfrm>
          </p:grpSpPr>
          <p:sp>
            <p:nvSpPr>
              <p:cNvPr id="4082" name="Google Shape;4082;p30"/>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30"/>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84" name="Google Shape;4084;p30"/>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5" name="Google Shape;4085;p30"/>
            <p:cNvGrpSpPr/>
            <p:nvPr/>
          </p:nvGrpSpPr>
          <p:grpSpPr>
            <a:xfrm>
              <a:off x="6068111" y="1771650"/>
              <a:ext cx="89235" cy="163829"/>
              <a:chOff x="6068111" y="1771650"/>
              <a:chExt cx="89235" cy="163829"/>
            </a:xfrm>
          </p:grpSpPr>
          <p:sp>
            <p:nvSpPr>
              <p:cNvPr id="4086" name="Google Shape;4086;p30"/>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7" name="Google Shape;4087;p30"/>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88" name="Google Shape;4088;p30"/>
            <p:cNvGrpSpPr/>
            <p:nvPr/>
          </p:nvGrpSpPr>
          <p:grpSpPr>
            <a:xfrm>
              <a:off x="6101715" y="2229497"/>
              <a:ext cx="160972" cy="92147"/>
              <a:chOff x="6101715" y="2229497"/>
              <a:chExt cx="160972" cy="92147"/>
            </a:xfrm>
          </p:grpSpPr>
          <p:sp>
            <p:nvSpPr>
              <p:cNvPr id="4089" name="Google Shape;4089;p30"/>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0" name="Google Shape;4090;p30"/>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91" name="Google Shape;4091;p30"/>
            <p:cNvGrpSpPr/>
            <p:nvPr/>
          </p:nvGrpSpPr>
          <p:grpSpPr>
            <a:xfrm>
              <a:off x="5988367" y="1939066"/>
              <a:ext cx="159067" cy="93792"/>
              <a:chOff x="5988367" y="1939066"/>
              <a:chExt cx="159067" cy="93792"/>
            </a:xfrm>
          </p:grpSpPr>
          <p:sp>
            <p:nvSpPr>
              <p:cNvPr id="4092" name="Google Shape;4092;p30"/>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30"/>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94" name="Google Shape;4094;p30"/>
          <p:cNvGrpSpPr/>
          <p:nvPr/>
        </p:nvGrpSpPr>
        <p:grpSpPr>
          <a:xfrm flipH="1">
            <a:off x="125798" y="1815870"/>
            <a:ext cx="1028368" cy="2635373"/>
            <a:chOff x="5883592" y="1771650"/>
            <a:chExt cx="458152" cy="1174042"/>
          </a:xfrm>
        </p:grpSpPr>
        <p:grpSp>
          <p:nvGrpSpPr>
            <p:cNvPr id="4095" name="Google Shape;4095;p30"/>
            <p:cNvGrpSpPr/>
            <p:nvPr/>
          </p:nvGrpSpPr>
          <p:grpSpPr>
            <a:xfrm>
              <a:off x="5883592" y="2057790"/>
              <a:ext cx="218122" cy="172574"/>
              <a:chOff x="5883592" y="2057790"/>
              <a:chExt cx="218122" cy="172574"/>
            </a:xfrm>
          </p:grpSpPr>
          <p:sp>
            <p:nvSpPr>
              <p:cNvPr id="4096" name="Google Shape;4096;p30"/>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7" name="Google Shape;4097;p30"/>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98" name="Google Shape;4098;p30"/>
            <p:cNvGrpSpPr/>
            <p:nvPr/>
          </p:nvGrpSpPr>
          <p:grpSpPr>
            <a:xfrm>
              <a:off x="6098857" y="2024536"/>
              <a:ext cx="242887" cy="147642"/>
              <a:chOff x="6098857" y="2024536"/>
              <a:chExt cx="242887" cy="147642"/>
            </a:xfrm>
          </p:grpSpPr>
          <p:sp>
            <p:nvSpPr>
              <p:cNvPr id="4099" name="Google Shape;4099;p30"/>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30"/>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01" name="Google Shape;4101;p30"/>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02" name="Google Shape;4102;p30"/>
            <p:cNvGrpSpPr/>
            <p:nvPr/>
          </p:nvGrpSpPr>
          <p:grpSpPr>
            <a:xfrm>
              <a:off x="6068111" y="1771650"/>
              <a:ext cx="89235" cy="163829"/>
              <a:chOff x="6068111" y="1771650"/>
              <a:chExt cx="89235" cy="163829"/>
            </a:xfrm>
          </p:grpSpPr>
          <p:sp>
            <p:nvSpPr>
              <p:cNvPr id="4103" name="Google Shape;4103;p30"/>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4" name="Google Shape;4104;p30"/>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5" name="Google Shape;4105;p30"/>
            <p:cNvGrpSpPr/>
            <p:nvPr/>
          </p:nvGrpSpPr>
          <p:grpSpPr>
            <a:xfrm>
              <a:off x="6101715" y="2229497"/>
              <a:ext cx="160972" cy="92147"/>
              <a:chOff x="6101715" y="2229497"/>
              <a:chExt cx="160972" cy="92147"/>
            </a:xfrm>
          </p:grpSpPr>
          <p:sp>
            <p:nvSpPr>
              <p:cNvPr id="4106" name="Google Shape;4106;p30"/>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30"/>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08" name="Google Shape;4108;p30"/>
            <p:cNvGrpSpPr/>
            <p:nvPr/>
          </p:nvGrpSpPr>
          <p:grpSpPr>
            <a:xfrm>
              <a:off x="5988367" y="1939066"/>
              <a:ext cx="159067" cy="93792"/>
              <a:chOff x="5988367" y="1939066"/>
              <a:chExt cx="159067" cy="93792"/>
            </a:xfrm>
          </p:grpSpPr>
          <p:sp>
            <p:nvSpPr>
              <p:cNvPr id="4109" name="Google Shape;4109;p30"/>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30"/>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11" name="Google Shape;4111;p30"/>
          <p:cNvGrpSpPr/>
          <p:nvPr/>
        </p:nvGrpSpPr>
        <p:grpSpPr>
          <a:xfrm>
            <a:off x="6" y="4348512"/>
            <a:ext cx="9143728" cy="794701"/>
            <a:chOff x="6" y="4348512"/>
            <a:chExt cx="9143728" cy="794701"/>
          </a:xfrm>
        </p:grpSpPr>
        <p:grpSp>
          <p:nvGrpSpPr>
            <p:cNvPr id="4112" name="Google Shape;4112;p30"/>
            <p:cNvGrpSpPr/>
            <p:nvPr/>
          </p:nvGrpSpPr>
          <p:grpSpPr>
            <a:xfrm>
              <a:off x="5829656" y="4348512"/>
              <a:ext cx="3314078" cy="794249"/>
              <a:chOff x="5805469" y="4471413"/>
              <a:chExt cx="2804975" cy="672238"/>
            </a:xfrm>
          </p:grpSpPr>
          <p:grpSp>
            <p:nvGrpSpPr>
              <p:cNvPr id="4113" name="Google Shape;4113;p30"/>
              <p:cNvGrpSpPr/>
              <p:nvPr/>
            </p:nvGrpSpPr>
            <p:grpSpPr>
              <a:xfrm>
                <a:off x="7640597" y="4471458"/>
                <a:ext cx="969847" cy="672051"/>
                <a:chOff x="4511157" y="2680789"/>
                <a:chExt cx="2454688" cy="1700964"/>
              </a:xfrm>
            </p:grpSpPr>
            <p:grpSp>
              <p:nvGrpSpPr>
                <p:cNvPr id="4114" name="Google Shape;4114;p30"/>
                <p:cNvGrpSpPr/>
                <p:nvPr/>
              </p:nvGrpSpPr>
              <p:grpSpPr>
                <a:xfrm>
                  <a:off x="4511157" y="2680811"/>
                  <a:ext cx="804779" cy="1700942"/>
                  <a:chOff x="5227320" y="2655570"/>
                  <a:chExt cx="218121" cy="461010"/>
                </a:xfrm>
              </p:grpSpPr>
              <p:grpSp>
                <p:nvGrpSpPr>
                  <p:cNvPr id="4115" name="Google Shape;4115;p30"/>
                  <p:cNvGrpSpPr/>
                  <p:nvPr/>
                </p:nvGrpSpPr>
                <p:grpSpPr>
                  <a:xfrm>
                    <a:off x="5328284" y="2785109"/>
                    <a:ext cx="117157" cy="330517"/>
                    <a:chOff x="5328284" y="2785109"/>
                    <a:chExt cx="117157" cy="330517"/>
                  </a:xfrm>
                </p:grpSpPr>
                <p:sp>
                  <p:nvSpPr>
                    <p:cNvPr id="4116" name="Google Shape;4116;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17" name="Google Shape;4117;p30"/>
                    <p:cNvGrpSpPr/>
                    <p:nvPr/>
                  </p:nvGrpSpPr>
                  <p:grpSpPr>
                    <a:xfrm>
                      <a:off x="5338762" y="2803207"/>
                      <a:ext cx="96202" cy="300990"/>
                      <a:chOff x="5338762" y="2803207"/>
                      <a:chExt cx="96202" cy="300990"/>
                    </a:xfrm>
                  </p:grpSpPr>
                  <p:sp>
                    <p:nvSpPr>
                      <p:cNvPr id="4118" name="Google Shape;4118;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2" name="Google Shape;4122;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3" name="Google Shape;4123;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24" name="Google Shape;4124;p30"/>
                  <p:cNvGrpSpPr/>
                  <p:nvPr/>
                </p:nvGrpSpPr>
                <p:grpSpPr>
                  <a:xfrm>
                    <a:off x="5227320" y="2655570"/>
                    <a:ext cx="88582" cy="461010"/>
                    <a:chOff x="5227320" y="2655570"/>
                    <a:chExt cx="88582" cy="461010"/>
                  </a:xfrm>
                </p:grpSpPr>
                <p:sp>
                  <p:nvSpPr>
                    <p:cNvPr id="4125" name="Google Shape;4125;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6" name="Google Shape;4126;p30"/>
                    <p:cNvGrpSpPr/>
                    <p:nvPr/>
                  </p:nvGrpSpPr>
                  <p:grpSpPr>
                    <a:xfrm>
                      <a:off x="5237797" y="2667952"/>
                      <a:ext cx="65722" cy="436245"/>
                      <a:chOff x="5237797" y="2667952"/>
                      <a:chExt cx="65722" cy="436245"/>
                    </a:xfrm>
                  </p:grpSpPr>
                  <p:sp>
                    <p:nvSpPr>
                      <p:cNvPr id="4127" name="Google Shape;4127;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136" name="Google Shape;4136;p30"/>
                <p:cNvGrpSpPr/>
                <p:nvPr/>
              </p:nvGrpSpPr>
              <p:grpSpPr>
                <a:xfrm>
                  <a:off x="5516254" y="2680789"/>
                  <a:ext cx="931296" cy="1700942"/>
                  <a:chOff x="5385435" y="3406140"/>
                  <a:chExt cx="252411" cy="461010"/>
                </a:xfrm>
              </p:grpSpPr>
              <p:grpSp>
                <p:nvGrpSpPr>
                  <p:cNvPr id="4137" name="Google Shape;4137;p30"/>
                  <p:cNvGrpSpPr/>
                  <p:nvPr/>
                </p:nvGrpSpPr>
                <p:grpSpPr>
                  <a:xfrm>
                    <a:off x="5385435" y="3406140"/>
                    <a:ext cx="56197" cy="461010"/>
                    <a:chOff x="5385435" y="3406140"/>
                    <a:chExt cx="56197" cy="461010"/>
                  </a:xfrm>
                </p:grpSpPr>
                <p:sp>
                  <p:nvSpPr>
                    <p:cNvPr id="4138" name="Google Shape;4138;p30"/>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39" name="Google Shape;4139;p30"/>
                    <p:cNvGrpSpPr/>
                    <p:nvPr/>
                  </p:nvGrpSpPr>
                  <p:grpSpPr>
                    <a:xfrm>
                      <a:off x="5395912" y="3430905"/>
                      <a:ext cx="37147" cy="436244"/>
                      <a:chOff x="5395912" y="3430905"/>
                      <a:chExt cx="37147" cy="436244"/>
                    </a:xfrm>
                  </p:grpSpPr>
                  <p:sp>
                    <p:nvSpPr>
                      <p:cNvPr id="4140" name="Google Shape;4140;p30"/>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30"/>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30"/>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30"/>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30"/>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30"/>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30"/>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30"/>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30"/>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49" name="Google Shape;4149;p30"/>
                  <p:cNvGrpSpPr/>
                  <p:nvPr/>
                </p:nvGrpSpPr>
                <p:grpSpPr>
                  <a:xfrm>
                    <a:off x="5468302" y="3501390"/>
                    <a:ext cx="169544" cy="365759"/>
                    <a:chOff x="5468302" y="3501390"/>
                    <a:chExt cx="169544" cy="365759"/>
                  </a:xfrm>
                </p:grpSpPr>
                <p:sp>
                  <p:nvSpPr>
                    <p:cNvPr id="4150" name="Google Shape;4150;p30"/>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51" name="Google Shape;4151;p30"/>
                    <p:cNvGrpSpPr/>
                    <p:nvPr/>
                  </p:nvGrpSpPr>
                  <p:grpSpPr>
                    <a:xfrm>
                      <a:off x="5482590" y="3533775"/>
                      <a:ext cx="139064" cy="333374"/>
                      <a:chOff x="5482590" y="3533775"/>
                      <a:chExt cx="139064" cy="333374"/>
                    </a:xfrm>
                  </p:grpSpPr>
                  <p:sp>
                    <p:nvSpPr>
                      <p:cNvPr id="4152" name="Google Shape;4152;p30"/>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30"/>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30"/>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30"/>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6" name="Google Shape;4156;p30"/>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7" name="Google Shape;4157;p30"/>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30"/>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159" name="Google Shape;4159;p30"/>
                <p:cNvGrpSpPr/>
                <p:nvPr/>
              </p:nvGrpSpPr>
              <p:grpSpPr>
                <a:xfrm>
                  <a:off x="6519525" y="3032231"/>
                  <a:ext cx="446320" cy="1349508"/>
                  <a:chOff x="6624637" y="2973704"/>
                  <a:chExt cx="120967" cy="365760"/>
                </a:xfrm>
              </p:grpSpPr>
              <p:sp>
                <p:nvSpPr>
                  <p:cNvPr id="4160" name="Google Shape;4160;p30"/>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61" name="Google Shape;4161;p30"/>
                  <p:cNvGrpSpPr/>
                  <p:nvPr/>
                </p:nvGrpSpPr>
                <p:grpSpPr>
                  <a:xfrm>
                    <a:off x="6637972" y="2999422"/>
                    <a:ext cx="90487" cy="319088"/>
                    <a:chOff x="6637972" y="2999422"/>
                    <a:chExt cx="90487" cy="319088"/>
                  </a:xfrm>
                </p:grpSpPr>
                <p:sp>
                  <p:nvSpPr>
                    <p:cNvPr id="4162" name="Google Shape;4162;p30"/>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30"/>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30"/>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30"/>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6" name="Google Shape;4166;p30"/>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30"/>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168" name="Google Shape;4168;p30"/>
              <p:cNvGrpSpPr/>
              <p:nvPr/>
            </p:nvGrpSpPr>
            <p:grpSpPr>
              <a:xfrm>
                <a:off x="6252314" y="4471413"/>
                <a:ext cx="628079" cy="672014"/>
                <a:chOff x="5227320" y="2655570"/>
                <a:chExt cx="218121" cy="461010"/>
              </a:xfrm>
            </p:grpSpPr>
            <p:grpSp>
              <p:nvGrpSpPr>
                <p:cNvPr id="4169" name="Google Shape;4169;p30"/>
                <p:cNvGrpSpPr/>
                <p:nvPr/>
              </p:nvGrpSpPr>
              <p:grpSpPr>
                <a:xfrm>
                  <a:off x="5328284" y="2785109"/>
                  <a:ext cx="117157" cy="330517"/>
                  <a:chOff x="5328284" y="2785109"/>
                  <a:chExt cx="117157" cy="330517"/>
                </a:xfrm>
              </p:grpSpPr>
              <p:sp>
                <p:nvSpPr>
                  <p:cNvPr id="4170" name="Google Shape;4170;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71" name="Google Shape;4171;p30"/>
                  <p:cNvGrpSpPr/>
                  <p:nvPr/>
                </p:nvGrpSpPr>
                <p:grpSpPr>
                  <a:xfrm>
                    <a:off x="5338762" y="2803207"/>
                    <a:ext cx="96202" cy="300990"/>
                    <a:chOff x="5338762" y="2803207"/>
                    <a:chExt cx="96202" cy="300990"/>
                  </a:xfrm>
                </p:grpSpPr>
                <p:sp>
                  <p:nvSpPr>
                    <p:cNvPr id="4172" name="Google Shape;4172;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3" name="Google Shape;4173;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4" name="Google Shape;4174;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78" name="Google Shape;4178;p30"/>
                <p:cNvGrpSpPr/>
                <p:nvPr/>
              </p:nvGrpSpPr>
              <p:grpSpPr>
                <a:xfrm>
                  <a:off x="5227320" y="2655570"/>
                  <a:ext cx="88582" cy="461010"/>
                  <a:chOff x="5227320" y="2655570"/>
                  <a:chExt cx="88582" cy="461010"/>
                </a:xfrm>
              </p:grpSpPr>
              <p:sp>
                <p:nvSpPr>
                  <p:cNvPr id="4179" name="Google Shape;4179;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80" name="Google Shape;4180;p30"/>
                  <p:cNvGrpSpPr/>
                  <p:nvPr/>
                </p:nvGrpSpPr>
                <p:grpSpPr>
                  <a:xfrm>
                    <a:off x="5237797" y="2667952"/>
                    <a:ext cx="65722" cy="436245"/>
                    <a:chOff x="5237797" y="2667952"/>
                    <a:chExt cx="65722" cy="436245"/>
                  </a:xfrm>
                </p:grpSpPr>
                <p:sp>
                  <p:nvSpPr>
                    <p:cNvPr id="4181" name="Google Shape;4181;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190" name="Google Shape;4190;p30"/>
              <p:cNvGrpSpPr/>
              <p:nvPr/>
            </p:nvGrpSpPr>
            <p:grpSpPr>
              <a:xfrm>
                <a:off x="6959622" y="4471590"/>
                <a:ext cx="367965" cy="672060"/>
                <a:chOff x="5385435" y="3406140"/>
                <a:chExt cx="252411" cy="461010"/>
              </a:xfrm>
            </p:grpSpPr>
            <p:grpSp>
              <p:nvGrpSpPr>
                <p:cNvPr id="4191" name="Google Shape;4191;p30"/>
                <p:cNvGrpSpPr/>
                <p:nvPr/>
              </p:nvGrpSpPr>
              <p:grpSpPr>
                <a:xfrm>
                  <a:off x="5385435" y="3406140"/>
                  <a:ext cx="56197" cy="461010"/>
                  <a:chOff x="5385435" y="3406140"/>
                  <a:chExt cx="56197" cy="461010"/>
                </a:xfrm>
              </p:grpSpPr>
              <p:sp>
                <p:nvSpPr>
                  <p:cNvPr id="4192" name="Google Shape;4192;p30"/>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93" name="Google Shape;4193;p30"/>
                  <p:cNvGrpSpPr/>
                  <p:nvPr/>
                </p:nvGrpSpPr>
                <p:grpSpPr>
                  <a:xfrm>
                    <a:off x="5395912" y="3430905"/>
                    <a:ext cx="37147" cy="436244"/>
                    <a:chOff x="5395912" y="3430905"/>
                    <a:chExt cx="37147" cy="436244"/>
                  </a:xfrm>
                </p:grpSpPr>
                <p:sp>
                  <p:nvSpPr>
                    <p:cNvPr id="4194" name="Google Shape;4194;p30"/>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5" name="Google Shape;4195;p30"/>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6" name="Google Shape;4196;p30"/>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30"/>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30"/>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30"/>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30"/>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30"/>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30"/>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03" name="Google Shape;4203;p30"/>
                <p:cNvGrpSpPr/>
                <p:nvPr/>
              </p:nvGrpSpPr>
              <p:grpSpPr>
                <a:xfrm>
                  <a:off x="5468302" y="3501390"/>
                  <a:ext cx="169544" cy="365759"/>
                  <a:chOff x="5468302" y="3501390"/>
                  <a:chExt cx="169544" cy="365759"/>
                </a:xfrm>
              </p:grpSpPr>
              <p:sp>
                <p:nvSpPr>
                  <p:cNvPr id="4204" name="Google Shape;4204;p30"/>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05" name="Google Shape;4205;p30"/>
                  <p:cNvGrpSpPr/>
                  <p:nvPr/>
                </p:nvGrpSpPr>
                <p:grpSpPr>
                  <a:xfrm>
                    <a:off x="5482590" y="3533775"/>
                    <a:ext cx="139064" cy="333374"/>
                    <a:chOff x="5482590" y="3533775"/>
                    <a:chExt cx="139064" cy="333374"/>
                  </a:xfrm>
                </p:grpSpPr>
                <p:sp>
                  <p:nvSpPr>
                    <p:cNvPr id="4206" name="Google Shape;4206;p30"/>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30"/>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8" name="Google Shape;4208;p30"/>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9" name="Google Shape;4209;p30"/>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0" name="Google Shape;4210;p30"/>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30"/>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30"/>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213" name="Google Shape;4213;p30"/>
              <p:cNvGrpSpPr/>
              <p:nvPr/>
            </p:nvGrpSpPr>
            <p:grpSpPr>
              <a:xfrm>
                <a:off x="7356062" y="4610428"/>
                <a:ext cx="176346" cy="533205"/>
                <a:chOff x="6624637" y="2973704"/>
                <a:chExt cx="120967" cy="365760"/>
              </a:xfrm>
            </p:grpSpPr>
            <p:sp>
              <p:nvSpPr>
                <p:cNvPr id="4214" name="Google Shape;4214;p30"/>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5" name="Google Shape;4215;p30"/>
                <p:cNvGrpSpPr/>
                <p:nvPr/>
              </p:nvGrpSpPr>
              <p:grpSpPr>
                <a:xfrm>
                  <a:off x="6637972" y="2999422"/>
                  <a:ext cx="90487" cy="319088"/>
                  <a:chOff x="6637972" y="2999422"/>
                  <a:chExt cx="90487" cy="319088"/>
                </a:xfrm>
              </p:grpSpPr>
              <p:sp>
                <p:nvSpPr>
                  <p:cNvPr id="4216" name="Google Shape;4216;p30"/>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30"/>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30"/>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30"/>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30"/>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30"/>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22" name="Google Shape;4222;p30"/>
              <p:cNvGrpSpPr/>
              <p:nvPr/>
            </p:nvGrpSpPr>
            <p:grpSpPr>
              <a:xfrm flipH="1">
                <a:off x="5805469" y="4471557"/>
                <a:ext cx="367970" cy="672014"/>
                <a:chOff x="5227320" y="2655570"/>
                <a:chExt cx="218121" cy="461010"/>
              </a:xfrm>
            </p:grpSpPr>
            <p:grpSp>
              <p:nvGrpSpPr>
                <p:cNvPr id="4223" name="Google Shape;4223;p30"/>
                <p:cNvGrpSpPr/>
                <p:nvPr/>
              </p:nvGrpSpPr>
              <p:grpSpPr>
                <a:xfrm>
                  <a:off x="5328284" y="2785109"/>
                  <a:ext cx="117157" cy="330517"/>
                  <a:chOff x="5328284" y="2785109"/>
                  <a:chExt cx="117157" cy="330517"/>
                </a:xfrm>
              </p:grpSpPr>
              <p:sp>
                <p:nvSpPr>
                  <p:cNvPr id="4224" name="Google Shape;4224;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25" name="Google Shape;4225;p30"/>
                  <p:cNvGrpSpPr/>
                  <p:nvPr/>
                </p:nvGrpSpPr>
                <p:grpSpPr>
                  <a:xfrm>
                    <a:off x="5338762" y="2803207"/>
                    <a:ext cx="96202" cy="300990"/>
                    <a:chOff x="5338762" y="2803207"/>
                    <a:chExt cx="96202" cy="300990"/>
                  </a:xfrm>
                </p:grpSpPr>
                <p:sp>
                  <p:nvSpPr>
                    <p:cNvPr id="4226" name="Google Shape;4226;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32" name="Google Shape;4232;p30"/>
                <p:cNvGrpSpPr/>
                <p:nvPr/>
              </p:nvGrpSpPr>
              <p:grpSpPr>
                <a:xfrm>
                  <a:off x="5227320" y="2655570"/>
                  <a:ext cx="88582" cy="461010"/>
                  <a:chOff x="5227320" y="2655570"/>
                  <a:chExt cx="88582" cy="461010"/>
                </a:xfrm>
              </p:grpSpPr>
              <p:sp>
                <p:nvSpPr>
                  <p:cNvPr id="4233" name="Google Shape;4233;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4" name="Google Shape;4234;p30"/>
                  <p:cNvGrpSpPr/>
                  <p:nvPr/>
                </p:nvGrpSpPr>
                <p:grpSpPr>
                  <a:xfrm>
                    <a:off x="5237797" y="2667952"/>
                    <a:ext cx="65722" cy="436245"/>
                    <a:chOff x="5237797" y="2667952"/>
                    <a:chExt cx="65722" cy="436245"/>
                  </a:xfrm>
                </p:grpSpPr>
                <p:sp>
                  <p:nvSpPr>
                    <p:cNvPr id="4235" name="Google Shape;4235;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7" name="Google Shape;4237;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8" name="Google Shape;4238;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0" name="Google Shape;4240;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4244" name="Google Shape;4244;p30"/>
            <p:cNvGrpSpPr/>
            <p:nvPr/>
          </p:nvGrpSpPr>
          <p:grpSpPr>
            <a:xfrm>
              <a:off x="3611149" y="4348850"/>
              <a:ext cx="2039934" cy="794362"/>
              <a:chOff x="-253" y="4727002"/>
              <a:chExt cx="1068868" cy="416223"/>
            </a:xfrm>
          </p:grpSpPr>
          <p:grpSp>
            <p:nvGrpSpPr>
              <p:cNvPr id="4245" name="Google Shape;4245;p30"/>
              <p:cNvGrpSpPr/>
              <p:nvPr/>
            </p:nvGrpSpPr>
            <p:grpSpPr>
              <a:xfrm>
                <a:off x="276279" y="4727075"/>
                <a:ext cx="388844" cy="416062"/>
                <a:chOff x="5227320" y="2655570"/>
                <a:chExt cx="218121" cy="461010"/>
              </a:xfrm>
            </p:grpSpPr>
            <p:grpSp>
              <p:nvGrpSpPr>
                <p:cNvPr id="4246" name="Google Shape;4246;p30"/>
                <p:cNvGrpSpPr/>
                <p:nvPr/>
              </p:nvGrpSpPr>
              <p:grpSpPr>
                <a:xfrm>
                  <a:off x="5328284" y="2785109"/>
                  <a:ext cx="117157" cy="330517"/>
                  <a:chOff x="5328284" y="2785109"/>
                  <a:chExt cx="117157" cy="330517"/>
                </a:xfrm>
              </p:grpSpPr>
              <p:sp>
                <p:nvSpPr>
                  <p:cNvPr id="4247" name="Google Shape;4247;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48" name="Google Shape;4248;p30"/>
                  <p:cNvGrpSpPr/>
                  <p:nvPr/>
                </p:nvGrpSpPr>
                <p:grpSpPr>
                  <a:xfrm>
                    <a:off x="5338762" y="2803207"/>
                    <a:ext cx="96202" cy="300990"/>
                    <a:chOff x="5338762" y="2803207"/>
                    <a:chExt cx="96202" cy="300990"/>
                  </a:xfrm>
                </p:grpSpPr>
                <p:sp>
                  <p:nvSpPr>
                    <p:cNvPr id="4249" name="Google Shape;4249;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55" name="Google Shape;4255;p30"/>
                <p:cNvGrpSpPr/>
                <p:nvPr/>
              </p:nvGrpSpPr>
              <p:grpSpPr>
                <a:xfrm>
                  <a:off x="5227320" y="2655570"/>
                  <a:ext cx="88582" cy="461010"/>
                  <a:chOff x="5227320" y="2655570"/>
                  <a:chExt cx="88582" cy="461010"/>
                </a:xfrm>
              </p:grpSpPr>
              <p:sp>
                <p:nvSpPr>
                  <p:cNvPr id="4256" name="Google Shape;4256;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57" name="Google Shape;4257;p30"/>
                  <p:cNvGrpSpPr/>
                  <p:nvPr/>
                </p:nvGrpSpPr>
                <p:grpSpPr>
                  <a:xfrm>
                    <a:off x="5237797" y="2667952"/>
                    <a:ext cx="65722" cy="436245"/>
                    <a:chOff x="5237797" y="2667952"/>
                    <a:chExt cx="65722" cy="436245"/>
                  </a:xfrm>
                </p:grpSpPr>
                <p:sp>
                  <p:nvSpPr>
                    <p:cNvPr id="4258" name="Google Shape;4258;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267" name="Google Shape;4267;p30"/>
              <p:cNvGrpSpPr/>
              <p:nvPr/>
            </p:nvGrpSpPr>
            <p:grpSpPr>
              <a:xfrm>
                <a:off x="714036" y="4727002"/>
                <a:ext cx="227801" cy="416062"/>
                <a:chOff x="5385435" y="3406140"/>
                <a:chExt cx="252411" cy="461010"/>
              </a:xfrm>
            </p:grpSpPr>
            <p:grpSp>
              <p:nvGrpSpPr>
                <p:cNvPr id="4268" name="Google Shape;4268;p30"/>
                <p:cNvGrpSpPr/>
                <p:nvPr/>
              </p:nvGrpSpPr>
              <p:grpSpPr>
                <a:xfrm>
                  <a:off x="5385435" y="3406140"/>
                  <a:ext cx="56197" cy="461010"/>
                  <a:chOff x="5385435" y="3406140"/>
                  <a:chExt cx="56197" cy="461010"/>
                </a:xfrm>
              </p:grpSpPr>
              <p:sp>
                <p:nvSpPr>
                  <p:cNvPr id="4269" name="Google Shape;4269;p30"/>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70" name="Google Shape;4270;p30"/>
                  <p:cNvGrpSpPr/>
                  <p:nvPr/>
                </p:nvGrpSpPr>
                <p:grpSpPr>
                  <a:xfrm>
                    <a:off x="5395912" y="3430905"/>
                    <a:ext cx="37147" cy="436244"/>
                    <a:chOff x="5395912" y="3430905"/>
                    <a:chExt cx="37147" cy="436244"/>
                  </a:xfrm>
                </p:grpSpPr>
                <p:sp>
                  <p:nvSpPr>
                    <p:cNvPr id="4271" name="Google Shape;4271;p30"/>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30"/>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30"/>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30"/>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30"/>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30"/>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30"/>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30"/>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30"/>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80" name="Google Shape;4280;p30"/>
                <p:cNvGrpSpPr/>
                <p:nvPr/>
              </p:nvGrpSpPr>
              <p:grpSpPr>
                <a:xfrm>
                  <a:off x="5468302" y="3501390"/>
                  <a:ext cx="169544" cy="365759"/>
                  <a:chOff x="5468302" y="3501390"/>
                  <a:chExt cx="169544" cy="365759"/>
                </a:xfrm>
              </p:grpSpPr>
              <p:sp>
                <p:nvSpPr>
                  <p:cNvPr id="4281" name="Google Shape;4281;p30"/>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82" name="Google Shape;4282;p30"/>
                  <p:cNvGrpSpPr/>
                  <p:nvPr/>
                </p:nvGrpSpPr>
                <p:grpSpPr>
                  <a:xfrm>
                    <a:off x="5482590" y="3533775"/>
                    <a:ext cx="139064" cy="333374"/>
                    <a:chOff x="5482590" y="3533775"/>
                    <a:chExt cx="139064" cy="333374"/>
                  </a:xfrm>
                </p:grpSpPr>
                <p:sp>
                  <p:nvSpPr>
                    <p:cNvPr id="4283" name="Google Shape;4283;p30"/>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30"/>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30"/>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30"/>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30"/>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30"/>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30"/>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290" name="Google Shape;4290;p30"/>
              <p:cNvGrpSpPr/>
              <p:nvPr/>
            </p:nvGrpSpPr>
            <p:grpSpPr>
              <a:xfrm>
                <a:off x="959442" y="4812967"/>
                <a:ext cx="109173" cy="330098"/>
                <a:chOff x="6624637" y="2973704"/>
                <a:chExt cx="120967" cy="365760"/>
              </a:xfrm>
            </p:grpSpPr>
            <p:sp>
              <p:nvSpPr>
                <p:cNvPr id="4291" name="Google Shape;4291;p30"/>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92" name="Google Shape;4292;p30"/>
                <p:cNvGrpSpPr/>
                <p:nvPr/>
              </p:nvGrpSpPr>
              <p:grpSpPr>
                <a:xfrm>
                  <a:off x="6637972" y="2999422"/>
                  <a:ext cx="90487" cy="319088"/>
                  <a:chOff x="6637972" y="2999422"/>
                  <a:chExt cx="90487" cy="319088"/>
                </a:xfrm>
              </p:grpSpPr>
              <p:sp>
                <p:nvSpPr>
                  <p:cNvPr id="4293" name="Google Shape;4293;p30"/>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30"/>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30"/>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30"/>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30"/>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30"/>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99" name="Google Shape;4299;p30"/>
              <p:cNvGrpSpPr/>
              <p:nvPr/>
            </p:nvGrpSpPr>
            <p:grpSpPr>
              <a:xfrm flipH="1">
                <a:off x="-253" y="4727164"/>
                <a:ext cx="227806" cy="416062"/>
                <a:chOff x="5227320" y="2655570"/>
                <a:chExt cx="218121" cy="461010"/>
              </a:xfrm>
            </p:grpSpPr>
            <p:grpSp>
              <p:nvGrpSpPr>
                <p:cNvPr id="4300" name="Google Shape;4300;p30"/>
                <p:cNvGrpSpPr/>
                <p:nvPr/>
              </p:nvGrpSpPr>
              <p:grpSpPr>
                <a:xfrm>
                  <a:off x="5328284" y="2785109"/>
                  <a:ext cx="117157" cy="330517"/>
                  <a:chOff x="5328284" y="2785109"/>
                  <a:chExt cx="117157" cy="330517"/>
                </a:xfrm>
              </p:grpSpPr>
              <p:sp>
                <p:nvSpPr>
                  <p:cNvPr id="4301" name="Google Shape;4301;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2" name="Google Shape;4302;p30"/>
                  <p:cNvGrpSpPr/>
                  <p:nvPr/>
                </p:nvGrpSpPr>
                <p:grpSpPr>
                  <a:xfrm>
                    <a:off x="5338762" y="2803207"/>
                    <a:ext cx="96202" cy="300990"/>
                    <a:chOff x="5338762" y="2803207"/>
                    <a:chExt cx="96202" cy="300990"/>
                  </a:xfrm>
                </p:grpSpPr>
                <p:sp>
                  <p:nvSpPr>
                    <p:cNvPr id="4303" name="Google Shape;4303;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4" name="Google Shape;4304;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5" name="Google Shape;4305;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6" name="Google Shape;4306;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09" name="Google Shape;4309;p30"/>
                <p:cNvGrpSpPr/>
                <p:nvPr/>
              </p:nvGrpSpPr>
              <p:grpSpPr>
                <a:xfrm>
                  <a:off x="5227320" y="2655570"/>
                  <a:ext cx="88582" cy="461010"/>
                  <a:chOff x="5227320" y="2655570"/>
                  <a:chExt cx="88582" cy="461010"/>
                </a:xfrm>
              </p:grpSpPr>
              <p:sp>
                <p:nvSpPr>
                  <p:cNvPr id="4310" name="Google Shape;4310;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11" name="Google Shape;4311;p30"/>
                  <p:cNvGrpSpPr/>
                  <p:nvPr/>
                </p:nvGrpSpPr>
                <p:grpSpPr>
                  <a:xfrm>
                    <a:off x="5237797" y="2667952"/>
                    <a:ext cx="65722" cy="436245"/>
                    <a:chOff x="5237797" y="2667952"/>
                    <a:chExt cx="65722" cy="436245"/>
                  </a:xfrm>
                </p:grpSpPr>
                <p:sp>
                  <p:nvSpPr>
                    <p:cNvPr id="4312" name="Google Shape;4312;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4" name="Google Shape;4314;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5" name="Google Shape;4315;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6" name="Google Shape;4316;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9" name="Google Shape;4319;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0" name="Google Shape;4320;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4321" name="Google Shape;4321;p30"/>
            <p:cNvGrpSpPr/>
            <p:nvPr/>
          </p:nvGrpSpPr>
          <p:grpSpPr>
            <a:xfrm>
              <a:off x="6" y="4348924"/>
              <a:ext cx="3314078" cy="794249"/>
              <a:chOff x="5805469" y="4471413"/>
              <a:chExt cx="2804975" cy="672238"/>
            </a:xfrm>
          </p:grpSpPr>
          <p:grpSp>
            <p:nvGrpSpPr>
              <p:cNvPr id="4322" name="Google Shape;4322;p30"/>
              <p:cNvGrpSpPr/>
              <p:nvPr/>
            </p:nvGrpSpPr>
            <p:grpSpPr>
              <a:xfrm>
                <a:off x="7640597" y="4471458"/>
                <a:ext cx="969847" cy="672051"/>
                <a:chOff x="4511157" y="2680789"/>
                <a:chExt cx="2454688" cy="1700964"/>
              </a:xfrm>
            </p:grpSpPr>
            <p:grpSp>
              <p:nvGrpSpPr>
                <p:cNvPr id="4323" name="Google Shape;4323;p30"/>
                <p:cNvGrpSpPr/>
                <p:nvPr/>
              </p:nvGrpSpPr>
              <p:grpSpPr>
                <a:xfrm>
                  <a:off x="4511157" y="2680811"/>
                  <a:ext cx="804779" cy="1700942"/>
                  <a:chOff x="5227320" y="2655570"/>
                  <a:chExt cx="218121" cy="461010"/>
                </a:xfrm>
              </p:grpSpPr>
              <p:grpSp>
                <p:nvGrpSpPr>
                  <p:cNvPr id="4324" name="Google Shape;4324;p30"/>
                  <p:cNvGrpSpPr/>
                  <p:nvPr/>
                </p:nvGrpSpPr>
                <p:grpSpPr>
                  <a:xfrm>
                    <a:off x="5328284" y="2785109"/>
                    <a:ext cx="117157" cy="330517"/>
                    <a:chOff x="5328284" y="2785109"/>
                    <a:chExt cx="117157" cy="330517"/>
                  </a:xfrm>
                </p:grpSpPr>
                <p:sp>
                  <p:nvSpPr>
                    <p:cNvPr id="4325" name="Google Shape;4325;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26" name="Google Shape;4326;p30"/>
                    <p:cNvGrpSpPr/>
                    <p:nvPr/>
                  </p:nvGrpSpPr>
                  <p:grpSpPr>
                    <a:xfrm>
                      <a:off x="5338762" y="2803207"/>
                      <a:ext cx="96202" cy="300990"/>
                      <a:chOff x="5338762" y="2803207"/>
                      <a:chExt cx="96202" cy="300990"/>
                    </a:xfrm>
                  </p:grpSpPr>
                  <p:sp>
                    <p:nvSpPr>
                      <p:cNvPr id="4327" name="Google Shape;4327;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33" name="Google Shape;4333;p30"/>
                  <p:cNvGrpSpPr/>
                  <p:nvPr/>
                </p:nvGrpSpPr>
                <p:grpSpPr>
                  <a:xfrm>
                    <a:off x="5227320" y="2655570"/>
                    <a:ext cx="88582" cy="461010"/>
                    <a:chOff x="5227320" y="2655570"/>
                    <a:chExt cx="88582" cy="461010"/>
                  </a:xfrm>
                </p:grpSpPr>
                <p:sp>
                  <p:nvSpPr>
                    <p:cNvPr id="4334" name="Google Shape;4334;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35" name="Google Shape;4335;p30"/>
                    <p:cNvGrpSpPr/>
                    <p:nvPr/>
                  </p:nvGrpSpPr>
                  <p:grpSpPr>
                    <a:xfrm>
                      <a:off x="5237797" y="2667952"/>
                      <a:ext cx="65722" cy="436245"/>
                      <a:chOff x="5237797" y="2667952"/>
                      <a:chExt cx="65722" cy="436245"/>
                    </a:xfrm>
                  </p:grpSpPr>
                  <p:sp>
                    <p:nvSpPr>
                      <p:cNvPr id="4336" name="Google Shape;4336;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3" name="Google Shape;4343;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4" name="Google Shape;4344;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45" name="Google Shape;4345;p30"/>
                <p:cNvGrpSpPr/>
                <p:nvPr/>
              </p:nvGrpSpPr>
              <p:grpSpPr>
                <a:xfrm>
                  <a:off x="5516254" y="2680789"/>
                  <a:ext cx="931296" cy="1700942"/>
                  <a:chOff x="5385435" y="3406140"/>
                  <a:chExt cx="252411" cy="461010"/>
                </a:xfrm>
              </p:grpSpPr>
              <p:grpSp>
                <p:nvGrpSpPr>
                  <p:cNvPr id="4346" name="Google Shape;4346;p30"/>
                  <p:cNvGrpSpPr/>
                  <p:nvPr/>
                </p:nvGrpSpPr>
                <p:grpSpPr>
                  <a:xfrm>
                    <a:off x="5385435" y="3406140"/>
                    <a:ext cx="56197" cy="461010"/>
                    <a:chOff x="5385435" y="3406140"/>
                    <a:chExt cx="56197" cy="461010"/>
                  </a:xfrm>
                </p:grpSpPr>
                <p:sp>
                  <p:nvSpPr>
                    <p:cNvPr id="4347" name="Google Shape;4347;p30"/>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48" name="Google Shape;4348;p30"/>
                    <p:cNvGrpSpPr/>
                    <p:nvPr/>
                  </p:nvGrpSpPr>
                  <p:grpSpPr>
                    <a:xfrm>
                      <a:off x="5395912" y="3430905"/>
                      <a:ext cx="37147" cy="436244"/>
                      <a:chOff x="5395912" y="3430905"/>
                      <a:chExt cx="37147" cy="436244"/>
                    </a:xfrm>
                  </p:grpSpPr>
                  <p:sp>
                    <p:nvSpPr>
                      <p:cNvPr id="4349" name="Google Shape;4349;p30"/>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0" name="Google Shape;4350;p30"/>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30"/>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30"/>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30"/>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30"/>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30"/>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30"/>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30"/>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58" name="Google Shape;4358;p30"/>
                  <p:cNvGrpSpPr/>
                  <p:nvPr/>
                </p:nvGrpSpPr>
                <p:grpSpPr>
                  <a:xfrm>
                    <a:off x="5468302" y="3501390"/>
                    <a:ext cx="169544" cy="365759"/>
                    <a:chOff x="5468302" y="3501390"/>
                    <a:chExt cx="169544" cy="365759"/>
                  </a:xfrm>
                </p:grpSpPr>
                <p:sp>
                  <p:nvSpPr>
                    <p:cNvPr id="4359" name="Google Shape;4359;p30"/>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60" name="Google Shape;4360;p30"/>
                    <p:cNvGrpSpPr/>
                    <p:nvPr/>
                  </p:nvGrpSpPr>
                  <p:grpSpPr>
                    <a:xfrm>
                      <a:off x="5482590" y="3533775"/>
                      <a:ext cx="139064" cy="333374"/>
                      <a:chOff x="5482590" y="3533775"/>
                      <a:chExt cx="139064" cy="333374"/>
                    </a:xfrm>
                  </p:grpSpPr>
                  <p:sp>
                    <p:nvSpPr>
                      <p:cNvPr id="4361" name="Google Shape;4361;p30"/>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30"/>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30"/>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30"/>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30"/>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30"/>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30"/>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68" name="Google Shape;4368;p30"/>
                <p:cNvGrpSpPr/>
                <p:nvPr/>
              </p:nvGrpSpPr>
              <p:grpSpPr>
                <a:xfrm>
                  <a:off x="6519525" y="3032231"/>
                  <a:ext cx="446320" cy="1349508"/>
                  <a:chOff x="6624637" y="2973704"/>
                  <a:chExt cx="120967" cy="365760"/>
                </a:xfrm>
              </p:grpSpPr>
              <p:sp>
                <p:nvSpPr>
                  <p:cNvPr id="4369" name="Google Shape;4369;p30"/>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70" name="Google Shape;4370;p30"/>
                  <p:cNvGrpSpPr/>
                  <p:nvPr/>
                </p:nvGrpSpPr>
                <p:grpSpPr>
                  <a:xfrm>
                    <a:off x="6637972" y="2999422"/>
                    <a:ext cx="90487" cy="319088"/>
                    <a:chOff x="6637972" y="2999422"/>
                    <a:chExt cx="90487" cy="319088"/>
                  </a:xfrm>
                </p:grpSpPr>
                <p:sp>
                  <p:nvSpPr>
                    <p:cNvPr id="4371" name="Google Shape;4371;p30"/>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30"/>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30"/>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30"/>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30"/>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30"/>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77" name="Google Shape;4377;p30"/>
              <p:cNvGrpSpPr/>
              <p:nvPr/>
            </p:nvGrpSpPr>
            <p:grpSpPr>
              <a:xfrm>
                <a:off x="6252314" y="4471413"/>
                <a:ext cx="628079" cy="672014"/>
                <a:chOff x="5227320" y="2655570"/>
                <a:chExt cx="218121" cy="461010"/>
              </a:xfrm>
            </p:grpSpPr>
            <p:grpSp>
              <p:nvGrpSpPr>
                <p:cNvPr id="4378" name="Google Shape;4378;p30"/>
                <p:cNvGrpSpPr/>
                <p:nvPr/>
              </p:nvGrpSpPr>
              <p:grpSpPr>
                <a:xfrm>
                  <a:off x="5328284" y="2785109"/>
                  <a:ext cx="117157" cy="330517"/>
                  <a:chOff x="5328284" y="2785109"/>
                  <a:chExt cx="117157" cy="330517"/>
                </a:xfrm>
              </p:grpSpPr>
              <p:sp>
                <p:nvSpPr>
                  <p:cNvPr id="4379" name="Google Shape;4379;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0" name="Google Shape;4380;p30"/>
                  <p:cNvGrpSpPr/>
                  <p:nvPr/>
                </p:nvGrpSpPr>
                <p:grpSpPr>
                  <a:xfrm>
                    <a:off x="5338762" y="2803207"/>
                    <a:ext cx="96202" cy="300990"/>
                    <a:chOff x="5338762" y="2803207"/>
                    <a:chExt cx="96202" cy="300990"/>
                  </a:xfrm>
                </p:grpSpPr>
                <p:sp>
                  <p:nvSpPr>
                    <p:cNvPr id="4381" name="Google Shape;4381;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6" name="Google Shape;4386;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87" name="Google Shape;4387;p30"/>
                <p:cNvGrpSpPr/>
                <p:nvPr/>
              </p:nvGrpSpPr>
              <p:grpSpPr>
                <a:xfrm>
                  <a:off x="5227320" y="2655570"/>
                  <a:ext cx="88582" cy="461010"/>
                  <a:chOff x="5227320" y="2655570"/>
                  <a:chExt cx="88582" cy="461010"/>
                </a:xfrm>
              </p:grpSpPr>
              <p:sp>
                <p:nvSpPr>
                  <p:cNvPr id="4388" name="Google Shape;4388;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9" name="Google Shape;4389;p30"/>
                  <p:cNvGrpSpPr/>
                  <p:nvPr/>
                </p:nvGrpSpPr>
                <p:grpSpPr>
                  <a:xfrm>
                    <a:off x="5237797" y="2667952"/>
                    <a:ext cx="65722" cy="436245"/>
                    <a:chOff x="5237797" y="2667952"/>
                    <a:chExt cx="65722" cy="436245"/>
                  </a:xfrm>
                </p:grpSpPr>
                <p:sp>
                  <p:nvSpPr>
                    <p:cNvPr id="4390" name="Google Shape;4390;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3" name="Google Shape;4393;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6" name="Google Shape;4396;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99" name="Google Shape;4399;p30"/>
              <p:cNvGrpSpPr/>
              <p:nvPr/>
            </p:nvGrpSpPr>
            <p:grpSpPr>
              <a:xfrm>
                <a:off x="6959622" y="4471590"/>
                <a:ext cx="367965" cy="672060"/>
                <a:chOff x="5385435" y="3406140"/>
                <a:chExt cx="252411" cy="461010"/>
              </a:xfrm>
            </p:grpSpPr>
            <p:grpSp>
              <p:nvGrpSpPr>
                <p:cNvPr id="4400" name="Google Shape;4400;p30"/>
                <p:cNvGrpSpPr/>
                <p:nvPr/>
              </p:nvGrpSpPr>
              <p:grpSpPr>
                <a:xfrm>
                  <a:off x="5385435" y="3406140"/>
                  <a:ext cx="56197" cy="461010"/>
                  <a:chOff x="5385435" y="3406140"/>
                  <a:chExt cx="56197" cy="461010"/>
                </a:xfrm>
              </p:grpSpPr>
              <p:sp>
                <p:nvSpPr>
                  <p:cNvPr id="4401" name="Google Shape;4401;p30"/>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02" name="Google Shape;4402;p30"/>
                  <p:cNvGrpSpPr/>
                  <p:nvPr/>
                </p:nvGrpSpPr>
                <p:grpSpPr>
                  <a:xfrm>
                    <a:off x="5395912" y="3430905"/>
                    <a:ext cx="37147" cy="436244"/>
                    <a:chOff x="5395912" y="3430905"/>
                    <a:chExt cx="37147" cy="436244"/>
                  </a:xfrm>
                </p:grpSpPr>
                <p:sp>
                  <p:nvSpPr>
                    <p:cNvPr id="4403" name="Google Shape;4403;p30"/>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4" name="Google Shape;4404;p30"/>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5" name="Google Shape;4405;p30"/>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6" name="Google Shape;4406;p30"/>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7" name="Google Shape;4407;p30"/>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8" name="Google Shape;4408;p30"/>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9" name="Google Shape;4409;p30"/>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0" name="Google Shape;4410;p30"/>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1" name="Google Shape;4411;p30"/>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12" name="Google Shape;4412;p30"/>
                <p:cNvGrpSpPr/>
                <p:nvPr/>
              </p:nvGrpSpPr>
              <p:grpSpPr>
                <a:xfrm>
                  <a:off x="5468302" y="3501390"/>
                  <a:ext cx="169544" cy="365759"/>
                  <a:chOff x="5468302" y="3501390"/>
                  <a:chExt cx="169544" cy="365759"/>
                </a:xfrm>
              </p:grpSpPr>
              <p:sp>
                <p:nvSpPr>
                  <p:cNvPr id="4413" name="Google Shape;4413;p30"/>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14" name="Google Shape;4414;p30"/>
                  <p:cNvGrpSpPr/>
                  <p:nvPr/>
                </p:nvGrpSpPr>
                <p:grpSpPr>
                  <a:xfrm>
                    <a:off x="5482590" y="3533775"/>
                    <a:ext cx="139064" cy="333374"/>
                    <a:chOff x="5482590" y="3533775"/>
                    <a:chExt cx="139064" cy="333374"/>
                  </a:xfrm>
                </p:grpSpPr>
                <p:sp>
                  <p:nvSpPr>
                    <p:cNvPr id="4415" name="Google Shape;4415;p30"/>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6" name="Google Shape;4416;p30"/>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7" name="Google Shape;4417;p30"/>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8" name="Google Shape;4418;p30"/>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9" name="Google Shape;4419;p30"/>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0" name="Google Shape;4420;p30"/>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1" name="Google Shape;4421;p30"/>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422" name="Google Shape;4422;p30"/>
              <p:cNvGrpSpPr/>
              <p:nvPr/>
            </p:nvGrpSpPr>
            <p:grpSpPr>
              <a:xfrm>
                <a:off x="7356062" y="4610428"/>
                <a:ext cx="176346" cy="533205"/>
                <a:chOff x="6624637" y="2973704"/>
                <a:chExt cx="120967" cy="365760"/>
              </a:xfrm>
            </p:grpSpPr>
            <p:sp>
              <p:nvSpPr>
                <p:cNvPr id="4423" name="Google Shape;4423;p30"/>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24" name="Google Shape;4424;p30"/>
                <p:cNvGrpSpPr/>
                <p:nvPr/>
              </p:nvGrpSpPr>
              <p:grpSpPr>
                <a:xfrm>
                  <a:off x="6637972" y="2999422"/>
                  <a:ext cx="90487" cy="319088"/>
                  <a:chOff x="6637972" y="2999422"/>
                  <a:chExt cx="90487" cy="319088"/>
                </a:xfrm>
              </p:grpSpPr>
              <p:sp>
                <p:nvSpPr>
                  <p:cNvPr id="4425" name="Google Shape;4425;p30"/>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6" name="Google Shape;4426;p30"/>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7" name="Google Shape;4427;p30"/>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8" name="Google Shape;4428;p30"/>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9" name="Google Shape;4429;p30"/>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0" name="Google Shape;4430;p30"/>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31" name="Google Shape;4431;p30"/>
              <p:cNvGrpSpPr/>
              <p:nvPr/>
            </p:nvGrpSpPr>
            <p:grpSpPr>
              <a:xfrm flipH="1">
                <a:off x="5805469" y="4471557"/>
                <a:ext cx="367970" cy="672014"/>
                <a:chOff x="5227320" y="2655570"/>
                <a:chExt cx="218121" cy="461010"/>
              </a:xfrm>
            </p:grpSpPr>
            <p:grpSp>
              <p:nvGrpSpPr>
                <p:cNvPr id="4432" name="Google Shape;4432;p30"/>
                <p:cNvGrpSpPr/>
                <p:nvPr/>
              </p:nvGrpSpPr>
              <p:grpSpPr>
                <a:xfrm>
                  <a:off x="5328284" y="2785109"/>
                  <a:ext cx="117157" cy="330517"/>
                  <a:chOff x="5328284" y="2785109"/>
                  <a:chExt cx="117157" cy="330517"/>
                </a:xfrm>
              </p:grpSpPr>
              <p:sp>
                <p:nvSpPr>
                  <p:cNvPr id="4433" name="Google Shape;4433;p30"/>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34" name="Google Shape;4434;p30"/>
                  <p:cNvGrpSpPr/>
                  <p:nvPr/>
                </p:nvGrpSpPr>
                <p:grpSpPr>
                  <a:xfrm>
                    <a:off x="5338762" y="2803207"/>
                    <a:ext cx="96202" cy="300990"/>
                    <a:chOff x="5338762" y="2803207"/>
                    <a:chExt cx="96202" cy="300990"/>
                  </a:xfrm>
                </p:grpSpPr>
                <p:sp>
                  <p:nvSpPr>
                    <p:cNvPr id="4435" name="Google Shape;4435;p30"/>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6" name="Google Shape;4436;p30"/>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7" name="Google Shape;4437;p30"/>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8" name="Google Shape;4438;p30"/>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9" name="Google Shape;4439;p30"/>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0" name="Google Shape;4440;p30"/>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41" name="Google Shape;4441;p30"/>
                <p:cNvGrpSpPr/>
                <p:nvPr/>
              </p:nvGrpSpPr>
              <p:grpSpPr>
                <a:xfrm>
                  <a:off x="5227320" y="2655570"/>
                  <a:ext cx="88582" cy="461010"/>
                  <a:chOff x="5227320" y="2655570"/>
                  <a:chExt cx="88582" cy="461010"/>
                </a:xfrm>
              </p:grpSpPr>
              <p:sp>
                <p:nvSpPr>
                  <p:cNvPr id="4442" name="Google Shape;4442;p30"/>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43" name="Google Shape;4443;p30"/>
                  <p:cNvGrpSpPr/>
                  <p:nvPr/>
                </p:nvGrpSpPr>
                <p:grpSpPr>
                  <a:xfrm>
                    <a:off x="5237797" y="2667952"/>
                    <a:ext cx="65722" cy="436245"/>
                    <a:chOff x="5237797" y="2667952"/>
                    <a:chExt cx="65722" cy="436245"/>
                  </a:xfrm>
                </p:grpSpPr>
                <p:sp>
                  <p:nvSpPr>
                    <p:cNvPr id="4444" name="Google Shape;4444;p30"/>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5" name="Google Shape;4445;p30"/>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6" name="Google Shape;4446;p30"/>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7" name="Google Shape;4447;p30"/>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8" name="Google Shape;4448;p30"/>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9" name="Google Shape;4449;p30"/>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0" name="Google Shape;4450;p30"/>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1" name="Google Shape;4451;p30"/>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2" name="Google Shape;4452;p30"/>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53"/>
        <p:cNvGrpSpPr/>
        <p:nvPr/>
      </p:nvGrpSpPr>
      <p:grpSpPr>
        <a:xfrm>
          <a:off x="0" y="0"/>
          <a:ext cx="0" cy="0"/>
          <a:chOff x="0" y="0"/>
          <a:chExt cx="0" cy="0"/>
        </a:xfrm>
      </p:grpSpPr>
      <p:grpSp>
        <p:nvGrpSpPr>
          <p:cNvPr id="4454" name="Google Shape;4454;p31"/>
          <p:cNvGrpSpPr/>
          <p:nvPr/>
        </p:nvGrpSpPr>
        <p:grpSpPr>
          <a:xfrm rot="5400000">
            <a:off x="-2400416" y="2261594"/>
            <a:ext cx="5268227" cy="620313"/>
            <a:chOff x="-2" y="4780835"/>
            <a:chExt cx="3076876" cy="362269"/>
          </a:xfrm>
        </p:grpSpPr>
        <p:grpSp>
          <p:nvGrpSpPr>
            <p:cNvPr id="4455" name="Google Shape;4455;p31"/>
            <p:cNvGrpSpPr/>
            <p:nvPr/>
          </p:nvGrpSpPr>
          <p:grpSpPr>
            <a:xfrm>
              <a:off x="-2" y="4780835"/>
              <a:ext cx="1511601" cy="362269"/>
              <a:chOff x="5805469" y="4471413"/>
              <a:chExt cx="2804975" cy="672238"/>
            </a:xfrm>
          </p:grpSpPr>
          <p:grpSp>
            <p:nvGrpSpPr>
              <p:cNvPr id="4456" name="Google Shape;4456;p31"/>
              <p:cNvGrpSpPr/>
              <p:nvPr/>
            </p:nvGrpSpPr>
            <p:grpSpPr>
              <a:xfrm>
                <a:off x="7640597" y="4471458"/>
                <a:ext cx="969847" cy="672051"/>
                <a:chOff x="4511157" y="2680789"/>
                <a:chExt cx="2454688" cy="1700964"/>
              </a:xfrm>
            </p:grpSpPr>
            <p:grpSp>
              <p:nvGrpSpPr>
                <p:cNvPr id="4457" name="Google Shape;4457;p31"/>
                <p:cNvGrpSpPr/>
                <p:nvPr/>
              </p:nvGrpSpPr>
              <p:grpSpPr>
                <a:xfrm>
                  <a:off x="4511157" y="2680811"/>
                  <a:ext cx="804779" cy="1700942"/>
                  <a:chOff x="5227320" y="2655570"/>
                  <a:chExt cx="218121" cy="461010"/>
                </a:xfrm>
              </p:grpSpPr>
              <p:grpSp>
                <p:nvGrpSpPr>
                  <p:cNvPr id="4458" name="Google Shape;4458;p31"/>
                  <p:cNvGrpSpPr/>
                  <p:nvPr/>
                </p:nvGrpSpPr>
                <p:grpSpPr>
                  <a:xfrm>
                    <a:off x="5328284" y="2785109"/>
                    <a:ext cx="117157" cy="330517"/>
                    <a:chOff x="5328284" y="2785109"/>
                    <a:chExt cx="117157" cy="330517"/>
                  </a:xfrm>
                </p:grpSpPr>
                <p:sp>
                  <p:nvSpPr>
                    <p:cNvPr id="4459" name="Google Shape;4459;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60" name="Google Shape;4460;p31"/>
                    <p:cNvGrpSpPr/>
                    <p:nvPr/>
                  </p:nvGrpSpPr>
                  <p:grpSpPr>
                    <a:xfrm>
                      <a:off x="5338762" y="2803207"/>
                      <a:ext cx="96202" cy="300990"/>
                      <a:chOff x="5338762" y="2803207"/>
                      <a:chExt cx="96202" cy="300990"/>
                    </a:xfrm>
                  </p:grpSpPr>
                  <p:sp>
                    <p:nvSpPr>
                      <p:cNvPr id="4461" name="Google Shape;4461;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2" name="Google Shape;4462;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3" name="Google Shape;4463;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4" name="Google Shape;4464;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5" name="Google Shape;4465;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6" name="Google Shape;4466;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67" name="Google Shape;4467;p31"/>
                  <p:cNvGrpSpPr/>
                  <p:nvPr/>
                </p:nvGrpSpPr>
                <p:grpSpPr>
                  <a:xfrm>
                    <a:off x="5227320" y="2655570"/>
                    <a:ext cx="88582" cy="461010"/>
                    <a:chOff x="5227320" y="2655570"/>
                    <a:chExt cx="88582" cy="461010"/>
                  </a:xfrm>
                </p:grpSpPr>
                <p:sp>
                  <p:nvSpPr>
                    <p:cNvPr id="4468" name="Google Shape;4468;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69" name="Google Shape;4469;p31"/>
                    <p:cNvGrpSpPr/>
                    <p:nvPr/>
                  </p:nvGrpSpPr>
                  <p:grpSpPr>
                    <a:xfrm>
                      <a:off x="5237797" y="2667952"/>
                      <a:ext cx="65722" cy="436245"/>
                      <a:chOff x="5237797" y="2667952"/>
                      <a:chExt cx="65722" cy="436245"/>
                    </a:xfrm>
                  </p:grpSpPr>
                  <p:sp>
                    <p:nvSpPr>
                      <p:cNvPr id="4470" name="Google Shape;4470;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1" name="Google Shape;4471;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2" name="Google Shape;4472;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3" name="Google Shape;4473;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4" name="Google Shape;4474;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5" name="Google Shape;4475;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6" name="Google Shape;4476;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7" name="Google Shape;4477;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8" name="Google Shape;4478;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479" name="Google Shape;4479;p31"/>
                <p:cNvGrpSpPr/>
                <p:nvPr/>
              </p:nvGrpSpPr>
              <p:grpSpPr>
                <a:xfrm>
                  <a:off x="5516254" y="2680789"/>
                  <a:ext cx="931296" cy="1700942"/>
                  <a:chOff x="5385435" y="3406140"/>
                  <a:chExt cx="252411" cy="461010"/>
                </a:xfrm>
              </p:grpSpPr>
              <p:grpSp>
                <p:nvGrpSpPr>
                  <p:cNvPr id="4480" name="Google Shape;4480;p31"/>
                  <p:cNvGrpSpPr/>
                  <p:nvPr/>
                </p:nvGrpSpPr>
                <p:grpSpPr>
                  <a:xfrm>
                    <a:off x="5385435" y="3406140"/>
                    <a:ext cx="56197" cy="461010"/>
                    <a:chOff x="5385435" y="3406140"/>
                    <a:chExt cx="56197" cy="461010"/>
                  </a:xfrm>
                </p:grpSpPr>
                <p:sp>
                  <p:nvSpPr>
                    <p:cNvPr id="4481" name="Google Shape;4481;p31"/>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82" name="Google Shape;4482;p31"/>
                    <p:cNvGrpSpPr/>
                    <p:nvPr/>
                  </p:nvGrpSpPr>
                  <p:grpSpPr>
                    <a:xfrm>
                      <a:off x="5395912" y="3430905"/>
                      <a:ext cx="37147" cy="436244"/>
                      <a:chOff x="5395912" y="3430905"/>
                      <a:chExt cx="37147" cy="436244"/>
                    </a:xfrm>
                  </p:grpSpPr>
                  <p:sp>
                    <p:nvSpPr>
                      <p:cNvPr id="4483" name="Google Shape;4483;p31"/>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4" name="Google Shape;4484;p31"/>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5" name="Google Shape;4485;p31"/>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6" name="Google Shape;4486;p31"/>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7" name="Google Shape;4487;p31"/>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8" name="Google Shape;4488;p31"/>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9" name="Google Shape;4489;p31"/>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0" name="Google Shape;4490;p31"/>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1" name="Google Shape;4491;p31"/>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92" name="Google Shape;4492;p31"/>
                  <p:cNvGrpSpPr/>
                  <p:nvPr/>
                </p:nvGrpSpPr>
                <p:grpSpPr>
                  <a:xfrm>
                    <a:off x="5468302" y="3501390"/>
                    <a:ext cx="169544" cy="365759"/>
                    <a:chOff x="5468302" y="3501390"/>
                    <a:chExt cx="169544" cy="365759"/>
                  </a:xfrm>
                </p:grpSpPr>
                <p:sp>
                  <p:nvSpPr>
                    <p:cNvPr id="4493" name="Google Shape;4493;p31"/>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94" name="Google Shape;4494;p31"/>
                    <p:cNvGrpSpPr/>
                    <p:nvPr/>
                  </p:nvGrpSpPr>
                  <p:grpSpPr>
                    <a:xfrm>
                      <a:off x="5482590" y="3533775"/>
                      <a:ext cx="139064" cy="333374"/>
                      <a:chOff x="5482590" y="3533775"/>
                      <a:chExt cx="139064" cy="333374"/>
                    </a:xfrm>
                  </p:grpSpPr>
                  <p:sp>
                    <p:nvSpPr>
                      <p:cNvPr id="4495" name="Google Shape;4495;p31"/>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6" name="Google Shape;4496;p31"/>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7" name="Google Shape;4497;p31"/>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8" name="Google Shape;4498;p31"/>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9" name="Google Shape;4499;p31"/>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0" name="Google Shape;4500;p31"/>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31"/>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502" name="Google Shape;4502;p31"/>
                <p:cNvGrpSpPr/>
                <p:nvPr/>
              </p:nvGrpSpPr>
              <p:grpSpPr>
                <a:xfrm>
                  <a:off x="6519525" y="3032231"/>
                  <a:ext cx="446320" cy="1349508"/>
                  <a:chOff x="6624637" y="2973704"/>
                  <a:chExt cx="120967" cy="365760"/>
                </a:xfrm>
              </p:grpSpPr>
              <p:sp>
                <p:nvSpPr>
                  <p:cNvPr id="4503" name="Google Shape;4503;p31"/>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4" name="Google Shape;4504;p31"/>
                  <p:cNvGrpSpPr/>
                  <p:nvPr/>
                </p:nvGrpSpPr>
                <p:grpSpPr>
                  <a:xfrm>
                    <a:off x="6637972" y="2999422"/>
                    <a:ext cx="90487" cy="319088"/>
                    <a:chOff x="6637972" y="2999422"/>
                    <a:chExt cx="90487" cy="319088"/>
                  </a:xfrm>
                </p:grpSpPr>
                <p:sp>
                  <p:nvSpPr>
                    <p:cNvPr id="4505" name="Google Shape;4505;p31"/>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31"/>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31"/>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31"/>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31"/>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31"/>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511" name="Google Shape;4511;p31"/>
              <p:cNvGrpSpPr/>
              <p:nvPr/>
            </p:nvGrpSpPr>
            <p:grpSpPr>
              <a:xfrm>
                <a:off x="6252314" y="4471413"/>
                <a:ext cx="628079" cy="672014"/>
                <a:chOff x="5227320" y="2655570"/>
                <a:chExt cx="218121" cy="461010"/>
              </a:xfrm>
            </p:grpSpPr>
            <p:grpSp>
              <p:nvGrpSpPr>
                <p:cNvPr id="4512" name="Google Shape;4512;p31"/>
                <p:cNvGrpSpPr/>
                <p:nvPr/>
              </p:nvGrpSpPr>
              <p:grpSpPr>
                <a:xfrm>
                  <a:off x="5328284" y="2785109"/>
                  <a:ext cx="117157" cy="330517"/>
                  <a:chOff x="5328284" y="2785109"/>
                  <a:chExt cx="117157" cy="330517"/>
                </a:xfrm>
              </p:grpSpPr>
              <p:sp>
                <p:nvSpPr>
                  <p:cNvPr id="4513" name="Google Shape;4513;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14" name="Google Shape;4514;p31"/>
                  <p:cNvGrpSpPr/>
                  <p:nvPr/>
                </p:nvGrpSpPr>
                <p:grpSpPr>
                  <a:xfrm>
                    <a:off x="5338762" y="2803207"/>
                    <a:ext cx="96202" cy="300990"/>
                    <a:chOff x="5338762" y="2803207"/>
                    <a:chExt cx="96202" cy="300990"/>
                  </a:xfrm>
                </p:grpSpPr>
                <p:sp>
                  <p:nvSpPr>
                    <p:cNvPr id="4515" name="Google Shape;4515;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21" name="Google Shape;4521;p31"/>
                <p:cNvGrpSpPr/>
                <p:nvPr/>
              </p:nvGrpSpPr>
              <p:grpSpPr>
                <a:xfrm>
                  <a:off x="5227320" y="2655570"/>
                  <a:ext cx="88582" cy="461010"/>
                  <a:chOff x="5227320" y="2655570"/>
                  <a:chExt cx="88582" cy="461010"/>
                </a:xfrm>
              </p:grpSpPr>
              <p:sp>
                <p:nvSpPr>
                  <p:cNvPr id="4522" name="Google Shape;4522;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23" name="Google Shape;4523;p31"/>
                  <p:cNvGrpSpPr/>
                  <p:nvPr/>
                </p:nvGrpSpPr>
                <p:grpSpPr>
                  <a:xfrm>
                    <a:off x="5237797" y="2667952"/>
                    <a:ext cx="65722" cy="436245"/>
                    <a:chOff x="5237797" y="2667952"/>
                    <a:chExt cx="65722" cy="436245"/>
                  </a:xfrm>
                </p:grpSpPr>
                <p:sp>
                  <p:nvSpPr>
                    <p:cNvPr id="4524" name="Google Shape;4524;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533" name="Google Shape;4533;p31"/>
              <p:cNvGrpSpPr/>
              <p:nvPr/>
            </p:nvGrpSpPr>
            <p:grpSpPr>
              <a:xfrm>
                <a:off x="6959622" y="4471590"/>
                <a:ext cx="367965" cy="672060"/>
                <a:chOff x="5385435" y="3406140"/>
                <a:chExt cx="252411" cy="461010"/>
              </a:xfrm>
            </p:grpSpPr>
            <p:grpSp>
              <p:nvGrpSpPr>
                <p:cNvPr id="4534" name="Google Shape;4534;p31"/>
                <p:cNvGrpSpPr/>
                <p:nvPr/>
              </p:nvGrpSpPr>
              <p:grpSpPr>
                <a:xfrm>
                  <a:off x="5385435" y="3406140"/>
                  <a:ext cx="56197" cy="461010"/>
                  <a:chOff x="5385435" y="3406140"/>
                  <a:chExt cx="56197" cy="461010"/>
                </a:xfrm>
              </p:grpSpPr>
              <p:sp>
                <p:nvSpPr>
                  <p:cNvPr id="4535" name="Google Shape;4535;p31"/>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36" name="Google Shape;4536;p31"/>
                  <p:cNvGrpSpPr/>
                  <p:nvPr/>
                </p:nvGrpSpPr>
                <p:grpSpPr>
                  <a:xfrm>
                    <a:off x="5395912" y="3430905"/>
                    <a:ext cx="37147" cy="436244"/>
                    <a:chOff x="5395912" y="3430905"/>
                    <a:chExt cx="37147" cy="436244"/>
                  </a:xfrm>
                </p:grpSpPr>
                <p:sp>
                  <p:nvSpPr>
                    <p:cNvPr id="4537" name="Google Shape;4537;p31"/>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31"/>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31"/>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31"/>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31"/>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31"/>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31"/>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31"/>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31"/>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46" name="Google Shape;4546;p31"/>
                <p:cNvGrpSpPr/>
                <p:nvPr/>
              </p:nvGrpSpPr>
              <p:grpSpPr>
                <a:xfrm>
                  <a:off x="5468302" y="3501390"/>
                  <a:ext cx="169544" cy="365759"/>
                  <a:chOff x="5468302" y="3501390"/>
                  <a:chExt cx="169544" cy="365759"/>
                </a:xfrm>
              </p:grpSpPr>
              <p:sp>
                <p:nvSpPr>
                  <p:cNvPr id="4547" name="Google Shape;4547;p31"/>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8" name="Google Shape;4548;p31"/>
                  <p:cNvGrpSpPr/>
                  <p:nvPr/>
                </p:nvGrpSpPr>
                <p:grpSpPr>
                  <a:xfrm>
                    <a:off x="5482590" y="3533775"/>
                    <a:ext cx="139064" cy="333374"/>
                    <a:chOff x="5482590" y="3533775"/>
                    <a:chExt cx="139064" cy="333374"/>
                  </a:xfrm>
                </p:grpSpPr>
                <p:sp>
                  <p:nvSpPr>
                    <p:cNvPr id="4549" name="Google Shape;4549;p31"/>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31"/>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31"/>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31"/>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31"/>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31"/>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31"/>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556" name="Google Shape;4556;p31"/>
              <p:cNvGrpSpPr/>
              <p:nvPr/>
            </p:nvGrpSpPr>
            <p:grpSpPr>
              <a:xfrm>
                <a:off x="7356062" y="4610428"/>
                <a:ext cx="176346" cy="533205"/>
                <a:chOff x="6624637" y="2973704"/>
                <a:chExt cx="120967" cy="365760"/>
              </a:xfrm>
            </p:grpSpPr>
            <p:sp>
              <p:nvSpPr>
                <p:cNvPr id="4557" name="Google Shape;4557;p31"/>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58" name="Google Shape;4558;p31"/>
                <p:cNvGrpSpPr/>
                <p:nvPr/>
              </p:nvGrpSpPr>
              <p:grpSpPr>
                <a:xfrm>
                  <a:off x="6637972" y="2999422"/>
                  <a:ext cx="90487" cy="319088"/>
                  <a:chOff x="6637972" y="2999422"/>
                  <a:chExt cx="90487" cy="319088"/>
                </a:xfrm>
              </p:grpSpPr>
              <p:sp>
                <p:nvSpPr>
                  <p:cNvPr id="4559" name="Google Shape;4559;p31"/>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31"/>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31"/>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31"/>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31"/>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31"/>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65" name="Google Shape;4565;p31"/>
              <p:cNvGrpSpPr/>
              <p:nvPr/>
            </p:nvGrpSpPr>
            <p:grpSpPr>
              <a:xfrm flipH="1">
                <a:off x="5805469" y="4471557"/>
                <a:ext cx="367970" cy="672014"/>
                <a:chOff x="5227320" y="2655570"/>
                <a:chExt cx="218121" cy="461010"/>
              </a:xfrm>
            </p:grpSpPr>
            <p:grpSp>
              <p:nvGrpSpPr>
                <p:cNvPr id="4566" name="Google Shape;4566;p31"/>
                <p:cNvGrpSpPr/>
                <p:nvPr/>
              </p:nvGrpSpPr>
              <p:grpSpPr>
                <a:xfrm>
                  <a:off x="5328284" y="2785109"/>
                  <a:ext cx="117157" cy="330517"/>
                  <a:chOff x="5328284" y="2785109"/>
                  <a:chExt cx="117157" cy="330517"/>
                </a:xfrm>
              </p:grpSpPr>
              <p:sp>
                <p:nvSpPr>
                  <p:cNvPr id="4567" name="Google Shape;4567;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68" name="Google Shape;4568;p31"/>
                  <p:cNvGrpSpPr/>
                  <p:nvPr/>
                </p:nvGrpSpPr>
                <p:grpSpPr>
                  <a:xfrm>
                    <a:off x="5338762" y="2803207"/>
                    <a:ext cx="96202" cy="300990"/>
                    <a:chOff x="5338762" y="2803207"/>
                    <a:chExt cx="96202" cy="300990"/>
                  </a:xfrm>
                </p:grpSpPr>
                <p:sp>
                  <p:nvSpPr>
                    <p:cNvPr id="4569" name="Google Shape;4569;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75" name="Google Shape;4575;p31"/>
                <p:cNvGrpSpPr/>
                <p:nvPr/>
              </p:nvGrpSpPr>
              <p:grpSpPr>
                <a:xfrm>
                  <a:off x="5227320" y="2655570"/>
                  <a:ext cx="88582" cy="461010"/>
                  <a:chOff x="5227320" y="2655570"/>
                  <a:chExt cx="88582" cy="461010"/>
                </a:xfrm>
              </p:grpSpPr>
              <p:sp>
                <p:nvSpPr>
                  <p:cNvPr id="4576" name="Google Shape;4576;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7" name="Google Shape;4577;p31"/>
                  <p:cNvGrpSpPr/>
                  <p:nvPr/>
                </p:nvGrpSpPr>
                <p:grpSpPr>
                  <a:xfrm>
                    <a:off x="5237797" y="2667952"/>
                    <a:ext cx="65722" cy="436245"/>
                    <a:chOff x="5237797" y="2667952"/>
                    <a:chExt cx="65722" cy="436245"/>
                  </a:xfrm>
                </p:grpSpPr>
                <p:sp>
                  <p:nvSpPr>
                    <p:cNvPr id="4578" name="Google Shape;4578;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4587" name="Google Shape;4587;p31"/>
            <p:cNvGrpSpPr/>
            <p:nvPr/>
          </p:nvGrpSpPr>
          <p:grpSpPr>
            <a:xfrm>
              <a:off x="1565273" y="4780835"/>
              <a:ext cx="1511601" cy="362269"/>
              <a:chOff x="5805469" y="4471413"/>
              <a:chExt cx="2804975" cy="672238"/>
            </a:xfrm>
          </p:grpSpPr>
          <p:grpSp>
            <p:nvGrpSpPr>
              <p:cNvPr id="4588" name="Google Shape;4588;p31"/>
              <p:cNvGrpSpPr/>
              <p:nvPr/>
            </p:nvGrpSpPr>
            <p:grpSpPr>
              <a:xfrm>
                <a:off x="7640597" y="4471458"/>
                <a:ext cx="969847" cy="672051"/>
                <a:chOff x="4511157" y="2680789"/>
                <a:chExt cx="2454688" cy="1700964"/>
              </a:xfrm>
            </p:grpSpPr>
            <p:grpSp>
              <p:nvGrpSpPr>
                <p:cNvPr id="4589" name="Google Shape;4589;p31"/>
                <p:cNvGrpSpPr/>
                <p:nvPr/>
              </p:nvGrpSpPr>
              <p:grpSpPr>
                <a:xfrm>
                  <a:off x="4511157" y="2680811"/>
                  <a:ext cx="804779" cy="1700942"/>
                  <a:chOff x="5227320" y="2655570"/>
                  <a:chExt cx="218121" cy="461010"/>
                </a:xfrm>
              </p:grpSpPr>
              <p:grpSp>
                <p:nvGrpSpPr>
                  <p:cNvPr id="4590" name="Google Shape;4590;p31"/>
                  <p:cNvGrpSpPr/>
                  <p:nvPr/>
                </p:nvGrpSpPr>
                <p:grpSpPr>
                  <a:xfrm>
                    <a:off x="5328284" y="2785109"/>
                    <a:ext cx="117157" cy="330517"/>
                    <a:chOff x="5328284" y="2785109"/>
                    <a:chExt cx="117157" cy="330517"/>
                  </a:xfrm>
                </p:grpSpPr>
                <p:sp>
                  <p:nvSpPr>
                    <p:cNvPr id="4591" name="Google Shape;4591;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92" name="Google Shape;4592;p31"/>
                    <p:cNvGrpSpPr/>
                    <p:nvPr/>
                  </p:nvGrpSpPr>
                  <p:grpSpPr>
                    <a:xfrm>
                      <a:off x="5338762" y="2803207"/>
                      <a:ext cx="96202" cy="300990"/>
                      <a:chOff x="5338762" y="2803207"/>
                      <a:chExt cx="96202" cy="300990"/>
                    </a:xfrm>
                  </p:grpSpPr>
                  <p:sp>
                    <p:nvSpPr>
                      <p:cNvPr id="4593" name="Google Shape;4593;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599" name="Google Shape;4599;p31"/>
                  <p:cNvGrpSpPr/>
                  <p:nvPr/>
                </p:nvGrpSpPr>
                <p:grpSpPr>
                  <a:xfrm>
                    <a:off x="5227320" y="2655570"/>
                    <a:ext cx="88582" cy="461010"/>
                    <a:chOff x="5227320" y="2655570"/>
                    <a:chExt cx="88582" cy="461010"/>
                  </a:xfrm>
                </p:grpSpPr>
                <p:sp>
                  <p:nvSpPr>
                    <p:cNvPr id="4600" name="Google Shape;4600;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01" name="Google Shape;4601;p31"/>
                    <p:cNvGrpSpPr/>
                    <p:nvPr/>
                  </p:nvGrpSpPr>
                  <p:grpSpPr>
                    <a:xfrm>
                      <a:off x="5237797" y="2667952"/>
                      <a:ext cx="65722" cy="436245"/>
                      <a:chOff x="5237797" y="2667952"/>
                      <a:chExt cx="65722" cy="436245"/>
                    </a:xfrm>
                  </p:grpSpPr>
                  <p:sp>
                    <p:nvSpPr>
                      <p:cNvPr id="4602" name="Google Shape;4602;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611" name="Google Shape;4611;p31"/>
                <p:cNvGrpSpPr/>
                <p:nvPr/>
              </p:nvGrpSpPr>
              <p:grpSpPr>
                <a:xfrm>
                  <a:off x="5516254" y="2680789"/>
                  <a:ext cx="931296" cy="1700942"/>
                  <a:chOff x="5385435" y="3406140"/>
                  <a:chExt cx="252411" cy="461010"/>
                </a:xfrm>
              </p:grpSpPr>
              <p:grpSp>
                <p:nvGrpSpPr>
                  <p:cNvPr id="4612" name="Google Shape;4612;p31"/>
                  <p:cNvGrpSpPr/>
                  <p:nvPr/>
                </p:nvGrpSpPr>
                <p:grpSpPr>
                  <a:xfrm>
                    <a:off x="5385435" y="3406140"/>
                    <a:ext cx="56197" cy="461010"/>
                    <a:chOff x="5385435" y="3406140"/>
                    <a:chExt cx="56197" cy="461010"/>
                  </a:xfrm>
                </p:grpSpPr>
                <p:sp>
                  <p:nvSpPr>
                    <p:cNvPr id="4613" name="Google Shape;4613;p31"/>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14" name="Google Shape;4614;p31"/>
                    <p:cNvGrpSpPr/>
                    <p:nvPr/>
                  </p:nvGrpSpPr>
                  <p:grpSpPr>
                    <a:xfrm>
                      <a:off x="5395912" y="3430905"/>
                      <a:ext cx="37147" cy="436244"/>
                      <a:chOff x="5395912" y="3430905"/>
                      <a:chExt cx="37147" cy="436244"/>
                    </a:xfrm>
                  </p:grpSpPr>
                  <p:sp>
                    <p:nvSpPr>
                      <p:cNvPr id="4615" name="Google Shape;4615;p31"/>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31"/>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31"/>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31"/>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31"/>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31"/>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31"/>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31"/>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31"/>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24" name="Google Shape;4624;p31"/>
                  <p:cNvGrpSpPr/>
                  <p:nvPr/>
                </p:nvGrpSpPr>
                <p:grpSpPr>
                  <a:xfrm>
                    <a:off x="5468302" y="3501390"/>
                    <a:ext cx="169544" cy="365759"/>
                    <a:chOff x="5468302" y="3501390"/>
                    <a:chExt cx="169544" cy="365759"/>
                  </a:xfrm>
                </p:grpSpPr>
                <p:sp>
                  <p:nvSpPr>
                    <p:cNvPr id="4625" name="Google Shape;4625;p31"/>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26" name="Google Shape;4626;p31"/>
                    <p:cNvGrpSpPr/>
                    <p:nvPr/>
                  </p:nvGrpSpPr>
                  <p:grpSpPr>
                    <a:xfrm>
                      <a:off x="5482590" y="3533775"/>
                      <a:ext cx="139064" cy="333374"/>
                      <a:chOff x="5482590" y="3533775"/>
                      <a:chExt cx="139064" cy="333374"/>
                    </a:xfrm>
                  </p:grpSpPr>
                  <p:sp>
                    <p:nvSpPr>
                      <p:cNvPr id="4627" name="Google Shape;4627;p31"/>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31"/>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31"/>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31"/>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31"/>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31"/>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31"/>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634" name="Google Shape;4634;p31"/>
                <p:cNvGrpSpPr/>
                <p:nvPr/>
              </p:nvGrpSpPr>
              <p:grpSpPr>
                <a:xfrm>
                  <a:off x="6519525" y="3032231"/>
                  <a:ext cx="446320" cy="1349508"/>
                  <a:chOff x="6624637" y="2973704"/>
                  <a:chExt cx="120967" cy="365760"/>
                </a:xfrm>
              </p:grpSpPr>
              <p:sp>
                <p:nvSpPr>
                  <p:cNvPr id="4635" name="Google Shape;4635;p31"/>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36" name="Google Shape;4636;p31"/>
                  <p:cNvGrpSpPr/>
                  <p:nvPr/>
                </p:nvGrpSpPr>
                <p:grpSpPr>
                  <a:xfrm>
                    <a:off x="6637972" y="2999422"/>
                    <a:ext cx="90487" cy="319088"/>
                    <a:chOff x="6637972" y="2999422"/>
                    <a:chExt cx="90487" cy="319088"/>
                  </a:xfrm>
                </p:grpSpPr>
                <p:sp>
                  <p:nvSpPr>
                    <p:cNvPr id="4637" name="Google Shape;4637;p31"/>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31"/>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31"/>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31"/>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31"/>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31"/>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643" name="Google Shape;4643;p31"/>
              <p:cNvGrpSpPr/>
              <p:nvPr/>
            </p:nvGrpSpPr>
            <p:grpSpPr>
              <a:xfrm>
                <a:off x="6252314" y="4471413"/>
                <a:ext cx="628079" cy="672014"/>
                <a:chOff x="5227320" y="2655570"/>
                <a:chExt cx="218121" cy="461010"/>
              </a:xfrm>
            </p:grpSpPr>
            <p:grpSp>
              <p:nvGrpSpPr>
                <p:cNvPr id="4644" name="Google Shape;4644;p31"/>
                <p:cNvGrpSpPr/>
                <p:nvPr/>
              </p:nvGrpSpPr>
              <p:grpSpPr>
                <a:xfrm>
                  <a:off x="5328284" y="2785109"/>
                  <a:ext cx="117157" cy="330517"/>
                  <a:chOff x="5328284" y="2785109"/>
                  <a:chExt cx="117157" cy="330517"/>
                </a:xfrm>
              </p:grpSpPr>
              <p:sp>
                <p:nvSpPr>
                  <p:cNvPr id="4645" name="Google Shape;4645;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46" name="Google Shape;4646;p31"/>
                  <p:cNvGrpSpPr/>
                  <p:nvPr/>
                </p:nvGrpSpPr>
                <p:grpSpPr>
                  <a:xfrm>
                    <a:off x="5338762" y="2803207"/>
                    <a:ext cx="96202" cy="300990"/>
                    <a:chOff x="5338762" y="2803207"/>
                    <a:chExt cx="96202" cy="300990"/>
                  </a:xfrm>
                </p:grpSpPr>
                <p:sp>
                  <p:nvSpPr>
                    <p:cNvPr id="4647" name="Google Shape;4647;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53" name="Google Shape;4653;p31"/>
                <p:cNvGrpSpPr/>
                <p:nvPr/>
              </p:nvGrpSpPr>
              <p:grpSpPr>
                <a:xfrm>
                  <a:off x="5227320" y="2655570"/>
                  <a:ext cx="88582" cy="461010"/>
                  <a:chOff x="5227320" y="2655570"/>
                  <a:chExt cx="88582" cy="461010"/>
                </a:xfrm>
              </p:grpSpPr>
              <p:sp>
                <p:nvSpPr>
                  <p:cNvPr id="4654" name="Google Shape;4654;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55" name="Google Shape;4655;p31"/>
                  <p:cNvGrpSpPr/>
                  <p:nvPr/>
                </p:nvGrpSpPr>
                <p:grpSpPr>
                  <a:xfrm>
                    <a:off x="5237797" y="2667952"/>
                    <a:ext cx="65722" cy="436245"/>
                    <a:chOff x="5237797" y="2667952"/>
                    <a:chExt cx="65722" cy="436245"/>
                  </a:xfrm>
                </p:grpSpPr>
                <p:sp>
                  <p:nvSpPr>
                    <p:cNvPr id="4656" name="Google Shape;4656;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665" name="Google Shape;4665;p31"/>
              <p:cNvGrpSpPr/>
              <p:nvPr/>
            </p:nvGrpSpPr>
            <p:grpSpPr>
              <a:xfrm>
                <a:off x="6959622" y="4471590"/>
                <a:ext cx="367965" cy="672060"/>
                <a:chOff x="5385435" y="3406140"/>
                <a:chExt cx="252411" cy="461010"/>
              </a:xfrm>
            </p:grpSpPr>
            <p:grpSp>
              <p:nvGrpSpPr>
                <p:cNvPr id="4666" name="Google Shape;4666;p31"/>
                <p:cNvGrpSpPr/>
                <p:nvPr/>
              </p:nvGrpSpPr>
              <p:grpSpPr>
                <a:xfrm>
                  <a:off x="5385435" y="3406140"/>
                  <a:ext cx="56197" cy="461010"/>
                  <a:chOff x="5385435" y="3406140"/>
                  <a:chExt cx="56197" cy="461010"/>
                </a:xfrm>
              </p:grpSpPr>
              <p:sp>
                <p:nvSpPr>
                  <p:cNvPr id="4667" name="Google Shape;4667;p31"/>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68" name="Google Shape;4668;p31"/>
                  <p:cNvGrpSpPr/>
                  <p:nvPr/>
                </p:nvGrpSpPr>
                <p:grpSpPr>
                  <a:xfrm>
                    <a:off x="5395912" y="3430905"/>
                    <a:ext cx="37147" cy="436244"/>
                    <a:chOff x="5395912" y="3430905"/>
                    <a:chExt cx="37147" cy="436244"/>
                  </a:xfrm>
                </p:grpSpPr>
                <p:sp>
                  <p:nvSpPr>
                    <p:cNvPr id="4669" name="Google Shape;4669;p31"/>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31"/>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31"/>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31"/>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31"/>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31"/>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31"/>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31"/>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31"/>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78" name="Google Shape;4678;p31"/>
                <p:cNvGrpSpPr/>
                <p:nvPr/>
              </p:nvGrpSpPr>
              <p:grpSpPr>
                <a:xfrm>
                  <a:off x="5468302" y="3501390"/>
                  <a:ext cx="169544" cy="365759"/>
                  <a:chOff x="5468302" y="3501390"/>
                  <a:chExt cx="169544" cy="365759"/>
                </a:xfrm>
              </p:grpSpPr>
              <p:sp>
                <p:nvSpPr>
                  <p:cNvPr id="4679" name="Google Shape;4679;p31"/>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0" name="Google Shape;4680;p31"/>
                  <p:cNvGrpSpPr/>
                  <p:nvPr/>
                </p:nvGrpSpPr>
                <p:grpSpPr>
                  <a:xfrm>
                    <a:off x="5482590" y="3533775"/>
                    <a:ext cx="139064" cy="333374"/>
                    <a:chOff x="5482590" y="3533775"/>
                    <a:chExt cx="139064" cy="333374"/>
                  </a:xfrm>
                </p:grpSpPr>
                <p:sp>
                  <p:nvSpPr>
                    <p:cNvPr id="4681" name="Google Shape;4681;p31"/>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31"/>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31"/>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31"/>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31"/>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31"/>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31"/>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688" name="Google Shape;4688;p31"/>
              <p:cNvGrpSpPr/>
              <p:nvPr/>
            </p:nvGrpSpPr>
            <p:grpSpPr>
              <a:xfrm>
                <a:off x="7356062" y="4610428"/>
                <a:ext cx="176346" cy="533205"/>
                <a:chOff x="6624637" y="2973704"/>
                <a:chExt cx="120967" cy="365760"/>
              </a:xfrm>
            </p:grpSpPr>
            <p:sp>
              <p:nvSpPr>
                <p:cNvPr id="4689" name="Google Shape;4689;p31"/>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0" name="Google Shape;4690;p31"/>
                <p:cNvGrpSpPr/>
                <p:nvPr/>
              </p:nvGrpSpPr>
              <p:grpSpPr>
                <a:xfrm>
                  <a:off x="6637972" y="2999422"/>
                  <a:ext cx="90487" cy="319088"/>
                  <a:chOff x="6637972" y="2999422"/>
                  <a:chExt cx="90487" cy="319088"/>
                </a:xfrm>
              </p:grpSpPr>
              <p:sp>
                <p:nvSpPr>
                  <p:cNvPr id="4691" name="Google Shape;4691;p31"/>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31"/>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31"/>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31"/>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31"/>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31"/>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97" name="Google Shape;4697;p31"/>
              <p:cNvGrpSpPr/>
              <p:nvPr/>
            </p:nvGrpSpPr>
            <p:grpSpPr>
              <a:xfrm flipH="1">
                <a:off x="5805469" y="4471557"/>
                <a:ext cx="367970" cy="672014"/>
                <a:chOff x="5227320" y="2655570"/>
                <a:chExt cx="218121" cy="461010"/>
              </a:xfrm>
            </p:grpSpPr>
            <p:grpSp>
              <p:nvGrpSpPr>
                <p:cNvPr id="4698" name="Google Shape;4698;p31"/>
                <p:cNvGrpSpPr/>
                <p:nvPr/>
              </p:nvGrpSpPr>
              <p:grpSpPr>
                <a:xfrm>
                  <a:off x="5328284" y="2785109"/>
                  <a:ext cx="117157" cy="330517"/>
                  <a:chOff x="5328284" y="2785109"/>
                  <a:chExt cx="117157" cy="330517"/>
                </a:xfrm>
              </p:grpSpPr>
              <p:sp>
                <p:nvSpPr>
                  <p:cNvPr id="4699" name="Google Shape;4699;p31"/>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0" name="Google Shape;4700;p31"/>
                  <p:cNvGrpSpPr/>
                  <p:nvPr/>
                </p:nvGrpSpPr>
                <p:grpSpPr>
                  <a:xfrm>
                    <a:off x="5338762" y="2803207"/>
                    <a:ext cx="96202" cy="300990"/>
                    <a:chOff x="5338762" y="2803207"/>
                    <a:chExt cx="96202" cy="300990"/>
                  </a:xfrm>
                </p:grpSpPr>
                <p:sp>
                  <p:nvSpPr>
                    <p:cNvPr id="4701" name="Google Shape;4701;p31"/>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31"/>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31"/>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31"/>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5" name="Google Shape;4705;p31"/>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31"/>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07" name="Google Shape;4707;p31"/>
                <p:cNvGrpSpPr/>
                <p:nvPr/>
              </p:nvGrpSpPr>
              <p:grpSpPr>
                <a:xfrm>
                  <a:off x="5227320" y="2655570"/>
                  <a:ext cx="88582" cy="461010"/>
                  <a:chOff x="5227320" y="2655570"/>
                  <a:chExt cx="88582" cy="461010"/>
                </a:xfrm>
              </p:grpSpPr>
              <p:sp>
                <p:nvSpPr>
                  <p:cNvPr id="4708" name="Google Shape;4708;p31"/>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9" name="Google Shape;4709;p31"/>
                  <p:cNvGrpSpPr/>
                  <p:nvPr/>
                </p:nvGrpSpPr>
                <p:grpSpPr>
                  <a:xfrm>
                    <a:off x="5237797" y="2667952"/>
                    <a:ext cx="65722" cy="436245"/>
                    <a:chOff x="5237797" y="2667952"/>
                    <a:chExt cx="65722" cy="436245"/>
                  </a:xfrm>
                </p:grpSpPr>
                <p:sp>
                  <p:nvSpPr>
                    <p:cNvPr id="4710" name="Google Shape;4710;p31"/>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31"/>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2" name="Google Shape;4712;p31"/>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3" name="Google Shape;4713;p31"/>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31"/>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31"/>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6" name="Google Shape;4716;p31"/>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7" name="Google Shape;4717;p31"/>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8" name="Google Shape;4718;p31"/>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719"/>
        <p:cNvGrpSpPr/>
        <p:nvPr/>
      </p:nvGrpSpPr>
      <p:grpSpPr>
        <a:xfrm>
          <a:off x="0" y="0"/>
          <a:ext cx="0" cy="0"/>
          <a:chOff x="0" y="0"/>
          <a:chExt cx="0" cy="0"/>
        </a:xfrm>
      </p:grpSpPr>
      <p:grpSp>
        <p:nvGrpSpPr>
          <p:cNvPr id="4720" name="Google Shape;4720;p32"/>
          <p:cNvGrpSpPr/>
          <p:nvPr/>
        </p:nvGrpSpPr>
        <p:grpSpPr>
          <a:xfrm>
            <a:off x="63498" y="4781235"/>
            <a:ext cx="3076876" cy="362269"/>
            <a:chOff x="-2" y="4780835"/>
            <a:chExt cx="3076876" cy="362269"/>
          </a:xfrm>
        </p:grpSpPr>
        <p:grpSp>
          <p:nvGrpSpPr>
            <p:cNvPr id="4721" name="Google Shape;4721;p32"/>
            <p:cNvGrpSpPr/>
            <p:nvPr/>
          </p:nvGrpSpPr>
          <p:grpSpPr>
            <a:xfrm>
              <a:off x="-2" y="4780835"/>
              <a:ext cx="1511601" cy="362269"/>
              <a:chOff x="5805469" y="4471413"/>
              <a:chExt cx="2804975" cy="672238"/>
            </a:xfrm>
          </p:grpSpPr>
          <p:grpSp>
            <p:nvGrpSpPr>
              <p:cNvPr id="4722" name="Google Shape;4722;p32"/>
              <p:cNvGrpSpPr/>
              <p:nvPr/>
            </p:nvGrpSpPr>
            <p:grpSpPr>
              <a:xfrm>
                <a:off x="7640597" y="4471458"/>
                <a:ext cx="969847" cy="672051"/>
                <a:chOff x="4511157" y="2680789"/>
                <a:chExt cx="2454688" cy="1700964"/>
              </a:xfrm>
            </p:grpSpPr>
            <p:grpSp>
              <p:nvGrpSpPr>
                <p:cNvPr id="4723" name="Google Shape;4723;p32"/>
                <p:cNvGrpSpPr/>
                <p:nvPr/>
              </p:nvGrpSpPr>
              <p:grpSpPr>
                <a:xfrm>
                  <a:off x="4511157" y="2680811"/>
                  <a:ext cx="804779" cy="1700942"/>
                  <a:chOff x="5227320" y="2655570"/>
                  <a:chExt cx="218121" cy="461010"/>
                </a:xfrm>
              </p:grpSpPr>
              <p:grpSp>
                <p:nvGrpSpPr>
                  <p:cNvPr id="4724" name="Google Shape;4724;p32"/>
                  <p:cNvGrpSpPr/>
                  <p:nvPr/>
                </p:nvGrpSpPr>
                <p:grpSpPr>
                  <a:xfrm>
                    <a:off x="5328284" y="2785109"/>
                    <a:ext cx="117157" cy="330517"/>
                    <a:chOff x="5328284" y="2785109"/>
                    <a:chExt cx="117157" cy="330517"/>
                  </a:xfrm>
                </p:grpSpPr>
                <p:sp>
                  <p:nvSpPr>
                    <p:cNvPr id="4725" name="Google Shape;4725;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26" name="Google Shape;4726;p32"/>
                    <p:cNvGrpSpPr/>
                    <p:nvPr/>
                  </p:nvGrpSpPr>
                  <p:grpSpPr>
                    <a:xfrm>
                      <a:off x="5338762" y="2803207"/>
                      <a:ext cx="96202" cy="300990"/>
                      <a:chOff x="5338762" y="2803207"/>
                      <a:chExt cx="96202" cy="300990"/>
                    </a:xfrm>
                  </p:grpSpPr>
                  <p:sp>
                    <p:nvSpPr>
                      <p:cNvPr id="4727" name="Google Shape;4727;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8" name="Google Shape;4728;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9" name="Google Shape;4729;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0" name="Google Shape;4730;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1" name="Google Shape;4731;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2" name="Google Shape;4732;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33" name="Google Shape;4733;p32"/>
                  <p:cNvGrpSpPr/>
                  <p:nvPr/>
                </p:nvGrpSpPr>
                <p:grpSpPr>
                  <a:xfrm>
                    <a:off x="5227320" y="2655570"/>
                    <a:ext cx="88582" cy="461010"/>
                    <a:chOff x="5227320" y="2655570"/>
                    <a:chExt cx="88582" cy="461010"/>
                  </a:xfrm>
                </p:grpSpPr>
                <p:sp>
                  <p:nvSpPr>
                    <p:cNvPr id="4734" name="Google Shape;4734;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35" name="Google Shape;4735;p32"/>
                    <p:cNvGrpSpPr/>
                    <p:nvPr/>
                  </p:nvGrpSpPr>
                  <p:grpSpPr>
                    <a:xfrm>
                      <a:off x="5237797" y="2667952"/>
                      <a:ext cx="65722" cy="436245"/>
                      <a:chOff x="5237797" y="2667952"/>
                      <a:chExt cx="65722" cy="436245"/>
                    </a:xfrm>
                  </p:grpSpPr>
                  <p:sp>
                    <p:nvSpPr>
                      <p:cNvPr id="4736" name="Google Shape;4736;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7" name="Google Shape;4737;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8" name="Google Shape;4738;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9" name="Google Shape;4739;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0" name="Google Shape;4740;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1" name="Google Shape;4741;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2" name="Google Shape;4742;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3" name="Google Shape;4743;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4" name="Google Shape;4744;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745" name="Google Shape;4745;p32"/>
                <p:cNvGrpSpPr/>
                <p:nvPr/>
              </p:nvGrpSpPr>
              <p:grpSpPr>
                <a:xfrm>
                  <a:off x="5516254" y="2680789"/>
                  <a:ext cx="931296" cy="1700942"/>
                  <a:chOff x="5385435" y="3406140"/>
                  <a:chExt cx="252411" cy="461010"/>
                </a:xfrm>
              </p:grpSpPr>
              <p:grpSp>
                <p:nvGrpSpPr>
                  <p:cNvPr id="4746" name="Google Shape;4746;p32"/>
                  <p:cNvGrpSpPr/>
                  <p:nvPr/>
                </p:nvGrpSpPr>
                <p:grpSpPr>
                  <a:xfrm>
                    <a:off x="5385435" y="3406140"/>
                    <a:ext cx="56197" cy="461010"/>
                    <a:chOff x="5385435" y="3406140"/>
                    <a:chExt cx="56197" cy="461010"/>
                  </a:xfrm>
                </p:grpSpPr>
                <p:sp>
                  <p:nvSpPr>
                    <p:cNvPr id="4747" name="Google Shape;4747;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48" name="Google Shape;4748;p32"/>
                    <p:cNvGrpSpPr/>
                    <p:nvPr/>
                  </p:nvGrpSpPr>
                  <p:grpSpPr>
                    <a:xfrm>
                      <a:off x="5395912" y="3430905"/>
                      <a:ext cx="37147" cy="436244"/>
                      <a:chOff x="5395912" y="3430905"/>
                      <a:chExt cx="37147" cy="436244"/>
                    </a:xfrm>
                  </p:grpSpPr>
                  <p:sp>
                    <p:nvSpPr>
                      <p:cNvPr id="4749" name="Google Shape;4749;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0" name="Google Shape;4750;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1" name="Google Shape;4751;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2" name="Google Shape;4752;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3" name="Google Shape;4753;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4" name="Google Shape;4754;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5" name="Google Shape;4755;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6" name="Google Shape;4756;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7" name="Google Shape;4757;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58" name="Google Shape;4758;p32"/>
                  <p:cNvGrpSpPr/>
                  <p:nvPr/>
                </p:nvGrpSpPr>
                <p:grpSpPr>
                  <a:xfrm>
                    <a:off x="5468302" y="3501390"/>
                    <a:ext cx="169544" cy="365759"/>
                    <a:chOff x="5468302" y="3501390"/>
                    <a:chExt cx="169544" cy="365759"/>
                  </a:xfrm>
                </p:grpSpPr>
                <p:sp>
                  <p:nvSpPr>
                    <p:cNvPr id="4759" name="Google Shape;4759;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60" name="Google Shape;4760;p32"/>
                    <p:cNvGrpSpPr/>
                    <p:nvPr/>
                  </p:nvGrpSpPr>
                  <p:grpSpPr>
                    <a:xfrm>
                      <a:off x="5482590" y="3533775"/>
                      <a:ext cx="139064" cy="333374"/>
                      <a:chOff x="5482590" y="3533775"/>
                      <a:chExt cx="139064" cy="333374"/>
                    </a:xfrm>
                  </p:grpSpPr>
                  <p:sp>
                    <p:nvSpPr>
                      <p:cNvPr id="4761" name="Google Shape;4761;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2" name="Google Shape;4762;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3" name="Google Shape;4763;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4" name="Google Shape;4764;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5" name="Google Shape;4765;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6" name="Google Shape;4766;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7" name="Google Shape;4767;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768" name="Google Shape;4768;p32"/>
                <p:cNvGrpSpPr/>
                <p:nvPr/>
              </p:nvGrpSpPr>
              <p:grpSpPr>
                <a:xfrm>
                  <a:off x="6519525" y="3032231"/>
                  <a:ext cx="446320" cy="1349508"/>
                  <a:chOff x="6624637" y="2973704"/>
                  <a:chExt cx="120967" cy="365760"/>
                </a:xfrm>
              </p:grpSpPr>
              <p:sp>
                <p:nvSpPr>
                  <p:cNvPr id="4769" name="Google Shape;4769;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70" name="Google Shape;4770;p32"/>
                  <p:cNvGrpSpPr/>
                  <p:nvPr/>
                </p:nvGrpSpPr>
                <p:grpSpPr>
                  <a:xfrm>
                    <a:off x="6637972" y="2999422"/>
                    <a:ext cx="90487" cy="319088"/>
                    <a:chOff x="6637972" y="2999422"/>
                    <a:chExt cx="90487" cy="319088"/>
                  </a:xfrm>
                </p:grpSpPr>
                <p:sp>
                  <p:nvSpPr>
                    <p:cNvPr id="4771" name="Google Shape;4771;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2" name="Google Shape;4772;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3" name="Google Shape;4773;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4" name="Google Shape;4774;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5" name="Google Shape;4775;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6" name="Google Shape;4776;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777" name="Google Shape;4777;p32"/>
              <p:cNvGrpSpPr/>
              <p:nvPr/>
            </p:nvGrpSpPr>
            <p:grpSpPr>
              <a:xfrm>
                <a:off x="6252314" y="4471413"/>
                <a:ext cx="628079" cy="672014"/>
                <a:chOff x="5227320" y="2655570"/>
                <a:chExt cx="218121" cy="461010"/>
              </a:xfrm>
            </p:grpSpPr>
            <p:grpSp>
              <p:nvGrpSpPr>
                <p:cNvPr id="4778" name="Google Shape;4778;p32"/>
                <p:cNvGrpSpPr/>
                <p:nvPr/>
              </p:nvGrpSpPr>
              <p:grpSpPr>
                <a:xfrm>
                  <a:off x="5328284" y="2785109"/>
                  <a:ext cx="117157" cy="330517"/>
                  <a:chOff x="5328284" y="2785109"/>
                  <a:chExt cx="117157" cy="330517"/>
                </a:xfrm>
              </p:grpSpPr>
              <p:sp>
                <p:nvSpPr>
                  <p:cNvPr id="4779" name="Google Shape;4779;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80" name="Google Shape;4780;p32"/>
                  <p:cNvGrpSpPr/>
                  <p:nvPr/>
                </p:nvGrpSpPr>
                <p:grpSpPr>
                  <a:xfrm>
                    <a:off x="5338762" y="2803207"/>
                    <a:ext cx="96202" cy="300990"/>
                    <a:chOff x="5338762" y="2803207"/>
                    <a:chExt cx="96202" cy="300990"/>
                  </a:xfrm>
                </p:grpSpPr>
                <p:sp>
                  <p:nvSpPr>
                    <p:cNvPr id="4781" name="Google Shape;4781;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2" name="Google Shape;4782;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3" name="Google Shape;4783;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4" name="Google Shape;4784;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5" name="Google Shape;4785;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6" name="Google Shape;4786;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787" name="Google Shape;4787;p32"/>
                <p:cNvGrpSpPr/>
                <p:nvPr/>
              </p:nvGrpSpPr>
              <p:grpSpPr>
                <a:xfrm>
                  <a:off x="5227320" y="2655570"/>
                  <a:ext cx="88582" cy="461010"/>
                  <a:chOff x="5227320" y="2655570"/>
                  <a:chExt cx="88582" cy="461010"/>
                </a:xfrm>
              </p:grpSpPr>
              <p:sp>
                <p:nvSpPr>
                  <p:cNvPr id="4788" name="Google Shape;4788;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89" name="Google Shape;4789;p32"/>
                  <p:cNvGrpSpPr/>
                  <p:nvPr/>
                </p:nvGrpSpPr>
                <p:grpSpPr>
                  <a:xfrm>
                    <a:off x="5237797" y="2667952"/>
                    <a:ext cx="65722" cy="436245"/>
                    <a:chOff x="5237797" y="2667952"/>
                    <a:chExt cx="65722" cy="436245"/>
                  </a:xfrm>
                </p:grpSpPr>
                <p:sp>
                  <p:nvSpPr>
                    <p:cNvPr id="4790" name="Google Shape;4790;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1" name="Google Shape;4791;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2" name="Google Shape;4792;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3" name="Google Shape;4793;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4" name="Google Shape;4794;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5" name="Google Shape;4795;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6" name="Google Shape;4796;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7" name="Google Shape;4797;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8" name="Google Shape;4798;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799" name="Google Shape;4799;p32"/>
              <p:cNvGrpSpPr/>
              <p:nvPr/>
            </p:nvGrpSpPr>
            <p:grpSpPr>
              <a:xfrm>
                <a:off x="6959622" y="4471590"/>
                <a:ext cx="367965" cy="672060"/>
                <a:chOff x="5385435" y="3406140"/>
                <a:chExt cx="252411" cy="461010"/>
              </a:xfrm>
            </p:grpSpPr>
            <p:grpSp>
              <p:nvGrpSpPr>
                <p:cNvPr id="4800" name="Google Shape;4800;p32"/>
                <p:cNvGrpSpPr/>
                <p:nvPr/>
              </p:nvGrpSpPr>
              <p:grpSpPr>
                <a:xfrm>
                  <a:off x="5385435" y="3406140"/>
                  <a:ext cx="56197" cy="461010"/>
                  <a:chOff x="5385435" y="3406140"/>
                  <a:chExt cx="56197" cy="461010"/>
                </a:xfrm>
              </p:grpSpPr>
              <p:sp>
                <p:nvSpPr>
                  <p:cNvPr id="4801" name="Google Shape;4801;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02" name="Google Shape;4802;p32"/>
                  <p:cNvGrpSpPr/>
                  <p:nvPr/>
                </p:nvGrpSpPr>
                <p:grpSpPr>
                  <a:xfrm>
                    <a:off x="5395912" y="3430905"/>
                    <a:ext cx="37147" cy="436244"/>
                    <a:chOff x="5395912" y="3430905"/>
                    <a:chExt cx="37147" cy="436244"/>
                  </a:xfrm>
                </p:grpSpPr>
                <p:sp>
                  <p:nvSpPr>
                    <p:cNvPr id="4803" name="Google Shape;4803;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4" name="Google Shape;4804;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5" name="Google Shape;4805;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6" name="Google Shape;4806;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7" name="Google Shape;4807;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8" name="Google Shape;4808;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9" name="Google Shape;4809;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0" name="Google Shape;4810;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1" name="Google Shape;4811;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12" name="Google Shape;4812;p32"/>
                <p:cNvGrpSpPr/>
                <p:nvPr/>
              </p:nvGrpSpPr>
              <p:grpSpPr>
                <a:xfrm>
                  <a:off x="5468302" y="3501390"/>
                  <a:ext cx="169544" cy="365759"/>
                  <a:chOff x="5468302" y="3501390"/>
                  <a:chExt cx="169544" cy="365759"/>
                </a:xfrm>
              </p:grpSpPr>
              <p:sp>
                <p:nvSpPr>
                  <p:cNvPr id="4813" name="Google Shape;4813;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4" name="Google Shape;4814;p32"/>
                  <p:cNvGrpSpPr/>
                  <p:nvPr/>
                </p:nvGrpSpPr>
                <p:grpSpPr>
                  <a:xfrm>
                    <a:off x="5482590" y="3533775"/>
                    <a:ext cx="139064" cy="333374"/>
                    <a:chOff x="5482590" y="3533775"/>
                    <a:chExt cx="139064" cy="333374"/>
                  </a:xfrm>
                </p:grpSpPr>
                <p:sp>
                  <p:nvSpPr>
                    <p:cNvPr id="4815" name="Google Shape;4815;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6" name="Google Shape;4816;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7" name="Google Shape;4817;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8" name="Google Shape;4818;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9" name="Google Shape;4819;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0" name="Google Shape;4820;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1" name="Google Shape;4821;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822" name="Google Shape;4822;p32"/>
              <p:cNvGrpSpPr/>
              <p:nvPr/>
            </p:nvGrpSpPr>
            <p:grpSpPr>
              <a:xfrm>
                <a:off x="7356062" y="4610428"/>
                <a:ext cx="176346" cy="533205"/>
                <a:chOff x="6624637" y="2973704"/>
                <a:chExt cx="120967" cy="365760"/>
              </a:xfrm>
            </p:grpSpPr>
            <p:sp>
              <p:nvSpPr>
                <p:cNvPr id="4823" name="Google Shape;4823;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24" name="Google Shape;4824;p32"/>
                <p:cNvGrpSpPr/>
                <p:nvPr/>
              </p:nvGrpSpPr>
              <p:grpSpPr>
                <a:xfrm>
                  <a:off x="6637972" y="2999422"/>
                  <a:ext cx="90487" cy="319088"/>
                  <a:chOff x="6637972" y="2999422"/>
                  <a:chExt cx="90487" cy="319088"/>
                </a:xfrm>
              </p:grpSpPr>
              <p:sp>
                <p:nvSpPr>
                  <p:cNvPr id="4825" name="Google Shape;4825;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6" name="Google Shape;4826;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7" name="Google Shape;4827;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8" name="Google Shape;4828;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9" name="Google Shape;4829;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0" name="Google Shape;4830;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31" name="Google Shape;4831;p32"/>
              <p:cNvGrpSpPr/>
              <p:nvPr/>
            </p:nvGrpSpPr>
            <p:grpSpPr>
              <a:xfrm flipH="1">
                <a:off x="5805469" y="4471557"/>
                <a:ext cx="367970" cy="672014"/>
                <a:chOff x="5227320" y="2655570"/>
                <a:chExt cx="218121" cy="461010"/>
              </a:xfrm>
            </p:grpSpPr>
            <p:grpSp>
              <p:nvGrpSpPr>
                <p:cNvPr id="4832" name="Google Shape;4832;p32"/>
                <p:cNvGrpSpPr/>
                <p:nvPr/>
              </p:nvGrpSpPr>
              <p:grpSpPr>
                <a:xfrm>
                  <a:off x="5328284" y="2785109"/>
                  <a:ext cx="117157" cy="330517"/>
                  <a:chOff x="5328284" y="2785109"/>
                  <a:chExt cx="117157" cy="330517"/>
                </a:xfrm>
              </p:grpSpPr>
              <p:sp>
                <p:nvSpPr>
                  <p:cNvPr id="4833" name="Google Shape;4833;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34" name="Google Shape;4834;p32"/>
                  <p:cNvGrpSpPr/>
                  <p:nvPr/>
                </p:nvGrpSpPr>
                <p:grpSpPr>
                  <a:xfrm>
                    <a:off x="5338762" y="2803207"/>
                    <a:ext cx="96202" cy="300990"/>
                    <a:chOff x="5338762" y="2803207"/>
                    <a:chExt cx="96202" cy="300990"/>
                  </a:xfrm>
                </p:grpSpPr>
                <p:sp>
                  <p:nvSpPr>
                    <p:cNvPr id="4835" name="Google Shape;4835;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6" name="Google Shape;4836;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7" name="Google Shape;4837;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8" name="Google Shape;4838;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9" name="Google Shape;4839;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0" name="Google Shape;4840;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41" name="Google Shape;4841;p32"/>
                <p:cNvGrpSpPr/>
                <p:nvPr/>
              </p:nvGrpSpPr>
              <p:grpSpPr>
                <a:xfrm>
                  <a:off x="5227320" y="2655570"/>
                  <a:ext cx="88582" cy="461010"/>
                  <a:chOff x="5227320" y="2655570"/>
                  <a:chExt cx="88582" cy="461010"/>
                </a:xfrm>
              </p:grpSpPr>
              <p:sp>
                <p:nvSpPr>
                  <p:cNvPr id="4842" name="Google Shape;4842;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43" name="Google Shape;4843;p32"/>
                  <p:cNvGrpSpPr/>
                  <p:nvPr/>
                </p:nvGrpSpPr>
                <p:grpSpPr>
                  <a:xfrm>
                    <a:off x="5237797" y="2667952"/>
                    <a:ext cx="65722" cy="436245"/>
                    <a:chOff x="5237797" y="2667952"/>
                    <a:chExt cx="65722" cy="436245"/>
                  </a:xfrm>
                </p:grpSpPr>
                <p:sp>
                  <p:nvSpPr>
                    <p:cNvPr id="4844" name="Google Shape;4844;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5" name="Google Shape;4845;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6" name="Google Shape;4846;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7" name="Google Shape;4847;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8" name="Google Shape;4848;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9" name="Google Shape;4849;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0" name="Google Shape;4850;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1" name="Google Shape;4851;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2" name="Google Shape;4852;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4853" name="Google Shape;4853;p32"/>
            <p:cNvGrpSpPr/>
            <p:nvPr/>
          </p:nvGrpSpPr>
          <p:grpSpPr>
            <a:xfrm>
              <a:off x="1565273" y="4780835"/>
              <a:ext cx="1511601" cy="362269"/>
              <a:chOff x="5805469" y="4471413"/>
              <a:chExt cx="2804975" cy="672238"/>
            </a:xfrm>
          </p:grpSpPr>
          <p:grpSp>
            <p:nvGrpSpPr>
              <p:cNvPr id="4854" name="Google Shape;4854;p32"/>
              <p:cNvGrpSpPr/>
              <p:nvPr/>
            </p:nvGrpSpPr>
            <p:grpSpPr>
              <a:xfrm>
                <a:off x="7640597" y="4471458"/>
                <a:ext cx="969847" cy="672051"/>
                <a:chOff x="4511157" y="2680789"/>
                <a:chExt cx="2454688" cy="1700964"/>
              </a:xfrm>
            </p:grpSpPr>
            <p:grpSp>
              <p:nvGrpSpPr>
                <p:cNvPr id="4855" name="Google Shape;4855;p32"/>
                <p:cNvGrpSpPr/>
                <p:nvPr/>
              </p:nvGrpSpPr>
              <p:grpSpPr>
                <a:xfrm>
                  <a:off x="4511157" y="2680811"/>
                  <a:ext cx="804779" cy="1700942"/>
                  <a:chOff x="5227320" y="2655570"/>
                  <a:chExt cx="218121" cy="461010"/>
                </a:xfrm>
              </p:grpSpPr>
              <p:grpSp>
                <p:nvGrpSpPr>
                  <p:cNvPr id="4856" name="Google Shape;4856;p32"/>
                  <p:cNvGrpSpPr/>
                  <p:nvPr/>
                </p:nvGrpSpPr>
                <p:grpSpPr>
                  <a:xfrm>
                    <a:off x="5328284" y="2785109"/>
                    <a:ext cx="117157" cy="330517"/>
                    <a:chOff x="5328284" y="2785109"/>
                    <a:chExt cx="117157" cy="330517"/>
                  </a:xfrm>
                </p:grpSpPr>
                <p:sp>
                  <p:nvSpPr>
                    <p:cNvPr id="4857" name="Google Shape;4857;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8" name="Google Shape;4858;p32"/>
                    <p:cNvGrpSpPr/>
                    <p:nvPr/>
                  </p:nvGrpSpPr>
                  <p:grpSpPr>
                    <a:xfrm>
                      <a:off x="5338762" y="2803207"/>
                      <a:ext cx="96202" cy="300990"/>
                      <a:chOff x="5338762" y="2803207"/>
                      <a:chExt cx="96202" cy="300990"/>
                    </a:xfrm>
                  </p:grpSpPr>
                  <p:sp>
                    <p:nvSpPr>
                      <p:cNvPr id="4859" name="Google Shape;4859;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0" name="Google Shape;4860;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1" name="Google Shape;4861;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2" name="Google Shape;4862;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3" name="Google Shape;4863;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4" name="Google Shape;4864;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65" name="Google Shape;4865;p32"/>
                  <p:cNvGrpSpPr/>
                  <p:nvPr/>
                </p:nvGrpSpPr>
                <p:grpSpPr>
                  <a:xfrm>
                    <a:off x="5227320" y="2655570"/>
                    <a:ext cx="88582" cy="461010"/>
                    <a:chOff x="5227320" y="2655570"/>
                    <a:chExt cx="88582" cy="461010"/>
                  </a:xfrm>
                </p:grpSpPr>
                <p:sp>
                  <p:nvSpPr>
                    <p:cNvPr id="4866" name="Google Shape;4866;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7" name="Google Shape;4867;p32"/>
                    <p:cNvGrpSpPr/>
                    <p:nvPr/>
                  </p:nvGrpSpPr>
                  <p:grpSpPr>
                    <a:xfrm>
                      <a:off x="5237797" y="2667952"/>
                      <a:ext cx="65722" cy="436245"/>
                      <a:chOff x="5237797" y="2667952"/>
                      <a:chExt cx="65722" cy="436245"/>
                    </a:xfrm>
                  </p:grpSpPr>
                  <p:sp>
                    <p:nvSpPr>
                      <p:cNvPr id="4868" name="Google Shape;4868;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9" name="Google Shape;4869;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0" name="Google Shape;4870;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3" name="Google Shape;4873;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4" name="Google Shape;4874;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877" name="Google Shape;4877;p32"/>
                <p:cNvGrpSpPr/>
                <p:nvPr/>
              </p:nvGrpSpPr>
              <p:grpSpPr>
                <a:xfrm>
                  <a:off x="5516254" y="2680789"/>
                  <a:ext cx="931296" cy="1700942"/>
                  <a:chOff x="5385435" y="3406140"/>
                  <a:chExt cx="252411" cy="461010"/>
                </a:xfrm>
              </p:grpSpPr>
              <p:grpSp>
                <p:nvGrpSpPr>
                  <p:cNvPr id="4878" name="Google Shape;4878;p32"/>
                  <p:cNvGrpSpPr/>
                  <p:nvPr/>
                </p:nvGrpSpPr>
                <p:grpSpPr>
                  <a:xfrm>
                    <a:off x="5385435" y="3406140"/>
                    <a:ext cx="56197" cy="461010"/>
                    <a:chOff x="5385435" y="3406140"/>
                    <a:chExt cx="56197" cy="461010"/>
                  </a:xfrm>
                </p:grpSpPr>
                <p:sp>
                  <p:nvSpPr>
                    <p:cNvPr id="4879" name="Google Shape;4879;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80" name="Google Shape;4880;p32"/>
                    <p:cNvGrpSpPr/>
                    <p:nvPr/>
                  </p:nvGrpSpPr>
                  <p:grpSpPr>
                    <a:xfrm>
                      <a:off x="5395912" y="3430905"/>
                      <a:ext cx="37147" cy="436244"/>
                      <a:chOff x="5395912" y="3430905"/>
                      <a:chExt cx="37147" cy="436244"/>
                    </a:xfrm>
                  </p:grpSpPr>
                  <p:sp>
                    <p:nvSpPr>
                      <p:cNvPr id="4881" name="Google Shape;4881;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890" name="Google Shape;4890;p32"/>
                  <p:cNvGrpSpPr/>
                  <p:nvPr/>
                </p:nvGrpSpPr>
                <p:grpSpPr>
                  <a:xfrm>
                    <a:off x="5468302" y="3501390"/>
                    <a:ext cx="169544" cy="365759"/>
                    <a:chOff x="5468302" y="3501390"/>
                    <a:chExt cx="169544" cy="365759"/>
                  </a:xfrm>
                </p:grpSpPr>
                <p:sp>
                  <p:nvSpPr>
                    <p:cNvPr id="4891" name="Google Shape;4891;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92" name="Google Shape;4892;p32"/>
                    <p:cNvGrpSpPr/>
                    <p:nvPr/>
                  </p:nvGrpSpPr>
                  <p:grpSpPr>
                    <a:xfrm>
                      <a:off x="5482590" y="3533775"/>
                      <a:ext cx="139064" cy="333374"/>
                      <a:chOff x="5482590" y="3533775"/>
                      <a:chExt cx="139064" cy="333374"/>
                    </a:xfrm>
                  </p:grpSpPr>
                  <p:sp>
                    <p:nvSpPr>
                      <p:cNvPr id="4893" name="Google Shape;4893;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8" name="Google Shape;4898;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9" name="Google Shape;4899;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900" name="Google Shape;4900;p32"/>
                <p:cNvGrpSpPr/>
                <p:nvPr/>
              </p:nvGrpSpPr>
              <p:grpSpPr>
                <a:xfrm>
                  <a:off x="6519525" y="3032231"/>
                  <a:ext cx="446320" cy="1349508"/>
                  <a:chOff x="6624637" y="2973704"/>
                  <a:chExt cx="120967" cy="365760"/>
                </a:xfrm>
              </p:grpSpPr>
              <p:sp>
                <p:nvSpPr>
                  <p:cNvPr id="4901" name="Google Shape;4901;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02" name="Google Shape;4902;p32"/>
                  <p:cNvGrpSpPr/>
                  <p:nvPr/>
                </p:nvGrpSpPr>
                <p:grpSpPr>
                  <a:xfrm>
                    <a:off x="6637972" y="2999422"/>
                    <a:ext cx="90487" cy="319088"/>
                    <a:chOff x="6637972" y="2999422"/>
                    <a:chExt cx="90487" cy="319088"/>
                  </a:xfrm>
                </p:grpSpPr>
                <p:sp>
                  <p:nvSpPr>
                    <p:cNvPr id="4903" name="Google Shape;4903;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5" name="Google Shape;4905;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6" name="Google Shape;4906;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909" name="Google Shape;4909;p32"/>
              <p:cNvGrpSpPr/>
              <p:nvPr/>
            </p:nvGrpSpPr>
            <p:grpSpPr>
              <a:xfrm>
                <a:off x="6252314" y="4471413"/>
                <a:ext cx="628079" cy="672014"/>
                <a:chOff x="5227320" y="2655570"/>
                <a:chExt cx="218121" cy="461010"/>
              </a:xfrm>
            </p:grpSpPr>
            <p:grpSp>
              <p:nvGrpSpPr>
                <p:cNvPr id="4910" name="Google Shape;4910;p32"/>
                <p:cNvGrpSpPr/>
                <p:nvPr/>
              </p:nvGrpSpPr>
              <p:grpSpPr>
                <a:xfrm>
                  <a:off x="5328284" y="2785109"/>
                  <a:ext cx="117157" cy="330517"/>
                  <a:chOff x="5328284" y="2785109"/>
                  <a:chExt cx="117157" cy="330517"/>
                </a:xfrm>
              </p:grpSpPr>
              <p:sp>
                <p:nvSpPr>
                  <p:cNvPr id="4911" name="Google Shape;4911;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12" name="Google Shape;4912;p32"/>
                  <p:cNvGrpSpPr/>
                  <p:nvPr/>
                </p:nvGrpSpPr>
                <p:grpSpPr>
                  <a:xfrm>
                    <a:off x="5338762" y="2803207"/>
                    <a:ext cx="96202" cy="300990"/>
                    <a:chOff x="5338762" y="2803207"/>
                    <a:chExt cx="96202" cy="300990"/>
                  </a:xfrm>
                </p:grpSpPr>
                <p:sp>
                  <p:nvSpPr>
                    <p:cNvPr id="4913" name="Google Shape;4913;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4" name="Google Shape;4914;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5" name="Google Shape;4915;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7" name="Google Shape;4917;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8" name="Google Shape;4918;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19" name="Google Shape;4919;p32"/>
                <p:cNvGrpSpPr/>
                <p:nvPr/>
              </p:nvGrpSpPr>
              <p:grpSpPr>
                <a:xfrm>
                  <a:off x="5227320" y="2655570"/>
                  <a:ext cx="88582" cy="461010"/>
                  <a:chOff x="5227320" y="2655570"/>
                  <a:chExt cx="88582" cy="461010"/>
                </a:xfrm>
              </p:grpSpPr>
              <p:sp>
                <p:nvSpPr>
                  <p:cNvPr id="4920" name="Google Shape;4920;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21" name="Google Shape;4921;p32"/>
                  <p:cNvGrpSpPr/>
                  <p:nvPr/>
                </p:nvGrpSpPr>
                <p:grpSpPr>
                  <a:xfrm>
                    <a:off x="5237797" y="2667952"/>
                    <a:ext cx="65722" cy="436245"/>
                    <a:chOff x="5237797" y="2667952"/>
                    <a:chExt cx="65722" cy="436245"/>
                  </a:xfrm>
                </p:grpSpPr>
                <p:sp>
                  <p:nvSpPr>
                    <p:cNvPr id="4922" name="Google Shape;4922;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4" name="Google Shape;4924;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5" name="Google Shape;4925;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9" name="Google Shape;4929;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0" name="Google Shape;4930;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931" name="Google Shape;4931;p32"/>
              <p:cNvGrpSpPr/>
              <p:nvPr/>
            </p:nvGrpSpPr>
            <p:grpSpPr>
              <a:xfrm>
                <a:off x="6959622" y="4471590"/>
                <a:ext cx="367965" cy="672060"/>
                <a:chOff x="5385435" y="3406140"/>
                <a:chExt cx="252411" cy="461010"/>
              </a:xfrm>
            </p:grpSpPr>
            <p:grpSp>
              <p:nvGrpSpPr>
                <p:cNvPr id="4932" name="Google Shape;4932;p32"/>
                <p:cNvGrpSpPr/>
                <p:nvPr/>
              </p:nvGrpSpPr>
              <p:grpSpPr>
                <a:xfrm>
                  <a:off x="5385435" y="3406140"/>
                  <a:ext cx="56197" cy="461010"/>
                  <a:chOff x="5385435" y="3406140"/>
                  <a:chExt cx="56197" cy="461010"/>
                </a:xfrm>
              </p:grpSpPr>
              <p:sp>
                <p:nvSpPr>
                  <p:cNvPr id="4933" name="Google Shape;4933;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4" name="Google Shape;4934;p32"/>
                  <p:cNvGrpSpPr/>
                  <p:nvPr/>
                </p:nvGrpSpPr>
                <p:grpSpPr>
                  <a:xfrm>
                    <a:off x="5395912" y="3430905"/>
                    <a:ext cx="37147" cy="436244"/>
                    <a:chOff x="5395912" y="3430905"/>
                    <a:chExt cx="37147" cy="436244"/>
                  </a:xfrm>
                </p:grpSpPr>
                <p:sp>
                  <p:nvSpPr>
                    <p:cNvPr id="4935" name="Google Shape;4935;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6" name="Google Shape;4936;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7" name="Google Shape;4937;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0" name="Google Shape;4940;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3" name="Google Shape;4943;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44" name="Google Shape;4944;p32"/>
                <p:cNvGrpSpPr/>
                <p:nvPr/>
              </p:nvGrpSpPr>
              <p:grpSpPr>
                <a:xfrm>
                  <a:off x="5468302" y="3501390"/>
                  <a:ext cx="169544" cy="365759"/>
                  <a:chOff x="5468302" y="3501390"/>
                  <a:chExt cx="169544" cy="365759"/>
                </a:xfrm>
              </p:grpSpPr>
              <p:sp>
                <p:nvSpPr>
                  <p:cNvPr id="4945" name="Google Shape;4945;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6" name="Google Shape;4946;p32"/>
                  <p:cNvGrpSpPr/>
                  <p:nvPr/>
                </p:nvGrpSpPr>
                <p:grpSpPr>
                  <a:xfrm>
                    <a:off x="5482590" y="3533775"/>
                    <a:ext cx="139064" cy="333374"/>
                    <a:chOff x="5482590" y="3533775"/>
                    <a:chExt cx="139064" cy="333374"/>
                  </a:xfrm>
                </p:grpSpPr>
                <p:sp>
                  <p:nvSpPr>
                    <p:cNvPr id="4947" name="Google Shape;4947;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954" name="Google Shape;4954;p32"/>
              <p:cNvGrpSpPr/>
              <p:nvPr/>
            </p:nvGrpSpPr>
            <p:grpSpPr>
              <a:xfrm>
                <a:off x="7356062" y="4610428"/>
                <a:ext cx="176346" cy="533205"/>
                <a:chOff x="6624637" y="2973704"/>
                <a:chExt cx="120967" cy="365760"/>
              </a:xfrm>
            </p:grpSpPr>
            <p:sp>
              <p:nvSpPr>
                <p:cNvPr id="4955" name="Google Shape;4955;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56" name="Google Shape;4956;p32"/>
                <p:cNvGrpSpPr/>
                <p:nvPr/>
              </p:nvGrpSpPr>
              <p:grpSpPr>
                <a:xfrm>
                  <a:off x="6637972" y="2999422"/>
                  <a:ext cx="90487" cy="319088"/>
                  <a:chOff x="6637972" y="2999422"/>
                  <a:chExt cx="90487" cy="319088"/>
                </a:xfrm>
              </p:grpSpPr>
              <p:sp>
                <p:nvSpPr>
                  <p:cNvPr id="4957" name="Google Shape;4957;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63" name="Google Shape;4963;p32"/>
              <p:cNvGrpSpPr/>
              <p:nvPr/>
            </p:nvGrpSpPr>
            <p:grpSpPr>
              <a:xfrm flipH="1">
                <a:off x="5805469" y="4471557"/>
                <a:ext cx="367970" cy="672014"/>
                <a:chOff x="5227320" y="2655570"/>
                <a:chExt cx="218121" cy="461010"/>
              </a:xfrm>
            </p:grpSpPr>
            <p:grpSp>
              <p:nvGrpSpPr>
                <p:cNvPr id="4964" name="Google Shape;4964;p32"/>
                <p:cNvGrpSpPr/>
                <p:nvPr/>
              </p:nvGrpSpPr>
              <p:grpSpPr>
                <a:xfrm>
                  <a:off x="5328284" y="2785109"/>
                  <a:ext cx="117157" cy="330517"/>
                  <a:chOff x="5328284" y="2785109"/>
                  <a:chExt cx="117157" cy="330517"/>
                </a:xfrm>
              </p:grpSpPr>
              <p:sp>
                <p:nvSpPr>
                  <p:cNvPr id="4965" name="Google Shape;4965;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66" name="Google Shape;4966;p32"/>
                  <p:cNvGrpSpPr/>
                  <p:nvPr/>
                </p:nvGrpSpPr>
                <p:grpSpPr>
                  <a:xfrm>
                    <a:off x="5338762" y="2803207"/>
                    <a:ext cx="96202" cy="300990"/>
                    <a:chOff x="5338762" y="2803207"/>
                    <a:chExt cx="96202" cy="300990"/>
                  </a:xfrm>
                </p:grpSpPr>
                <p:sp>
                  <p:nvSpPr>
                    <p:cNvPr id="4967" name="Google Shape;4967;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73" name="Google Shape;4973;p32"/>
                <p:cNvGrpSpPr/>
                <p:nvPr/>
              </p:nvGrpSpPr>
              <p:grpSpPr>
                <a:xfrm>
                  <a:off x="5227320" y="2655570"/>
                  <a:ext cx="88582" cy="461010"/>
                  <a:chOff x="5227320" y="2655570"/>
                  <a:chExt cx="88582" cy="461010"/>
                </a:xfrm>
              </p:grpSpPr>
              <p:sp>
                <p:nvSpPr>
                  <p:cNvPr id="4974" name="Google Shape;4974;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75" name="Google Shape;4975;p32"/>
                  <p:cNvGrpSpPr/>
                  <p:nvPr/>
                </p:nvGrpSpPr>
                <p:grpSpPr>
                  <a:xfrm>
                    <a:off x="5237797" y="2667952"/>
                    <a:ext cx="65722" cy="436245"/>
                    <a:chOff x="5237797" y="2667952"/>
                    <a:chExt cx="65722" cy="436245"/>
                  </a:xfrm>
                </p:grpSpPr>
                <p:sp>
                  <p:nvSpPr>
                    <p:cNvPr id="4976" name="Google Shape;4976;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0" name="Google Shape;4980;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1" name="Google Shape;4981;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2" name="Google Shape;4982;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3" name="Google Shape;4983;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4" name="Google Shape;4984;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nvGrpSpPr>
          <p:cNvPr id="4985" name="Google Shape;4985;p32"/>
          <p:cNvGrpSpPr/>
          <p:nvPr/>
        </p:nvGrpSpPr>
        <p:grpSpPr>
          <a:xfrm rot="10800000" flipH="1">
            <a:off x="6024573" y="10"/>
            <a:ext cx="3076876" cy="362269"/>
            <a:chOff x="-2" y="4780835"/>
            <a:chExt cx="3076876" cy="362269"/>
          </a:xfrm>
        </p:grpSpPr>
        <p:grpSp>
          <p:nvGrpSpPr>
            <p:cNvPr id="4986" name="Google Shape;4986;p32"/>
            <p:cNvGrpSpPr/>
            <p:nvPr/>
          </p:nvGrpSpPr>
          <p:grpSpPr>
            <a:xfrm>
              <a:off x="-2" y="4780835"/>
              <a:ext cx="1511601" cy="362269"/>
              <a:chOff x="5805469" y="4471413"/>
              <a:chExt cx="2804975" cy="672238"/>
            </a:xfrm>
          </p:grpSpPr>
          <p:grpSp>
            <p:nvGrpSpPr>
              <p:cNvPr id="4987" name="Google Shape;4987;p32"/>
              <p:cNvGrpSpPr/>
              <p:nvPr/>
            </p:nvGrpSpPr>
            <p:grpSpPr>
              <a:xfrm>
                <a:off x="7640597" y="4471458"/>
                <a:ext cx="969847" cy="672051"/>
                <a:chOff x="4511157" y="2680789"/>
                <a:chExt cx="2454688" cy="1700964"/>
              </a:xfrm>
            </p:grpSpPr>
            <p:grpSp>
              <p:nvGrpSpPr>
                <p:cNvPr id="4988" name="Google Shape;4988;p32"/>
                <p:cNvGrpSpPr/>
                <p:nvPr/>
              </p:nvGrpSpPr>
              <p:grpSpPr>
                <a:xfrm>
                  <a:off x="4511157" y="2680811"/>
                  <a:ext cx="804779" cy="1700942"/>
                  <a:chOff x="5227320" y="2655570"/>
                  <a:chExt cx="218121" cy="461010"/>
                </a:xfrm>
              </p:grpSpPr>
              <p:grpSp>
                <p:nvGrpSpPr>
                  <p:cNvPr id="4989" name="Google Shape;4989;p32"/>
                  <p:cNvGrpSpPr/>
                  <p:nvPr/>
                </p:nvGrpSpPr>
                <p:grpSpPr>
                  <a:xfrm>
                    <a:off x="5328284" y="2785109"/>
                    <a:ext cx="117157" cy="330517"/>
                    <a:chOff x="5328284" y="2785109"/>
                    <a:chExt cx="117157" cy="330517"/>
                  </a:xfrm>
                </p:grpSpPr>
                <p:sp>
                  <p:nvSpPr>
                    <p:cNvPr id="4990" name="Google Shape;4990;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91" name="Google Shape;4991;p32"/>
                    <p:cNvGrpSpPr/>
                    <p:nvPr/>
                  </p:nvGrpSpPr>
                  <p:grpSpPr>
                    <a:xfrm>
                      <a:off x="5338762" y="2803207"/>
                      <a:ext cx="96202" cy="300990"/>
                      <a:chOff x="5338762" y="2803207"/>
                      <a:chExt cx="96202" cy="300990"/>
                    </a:xfrm>
                  </p:grpSpPr>
                  <p:sp>
                    <p:nvSpPr>
                      <p:cNvPr id="4992" name="Google Shape;4992;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3" name="Google Shape;4993;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4" name="Google Shape;4994;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5" name="Google Shape;4995;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6" name="Google Shape;4996;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7" name="Google Shape;4997;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98" name="Google Shape;4998;p32"/>
                  <p:cNvGrpSpPr/>
                  <p:nvPr/>
                </p:nvGrpSpPr>
                <p:grpSpPr>
                  <a:xfrm>
                    <a:off x="5227320" y="2655570"/>
                    <a:ext cx="88582" cy="461010"/>
                    <a:chOff x="5227320" y="2655570"/>
                    <a:chExt cx="88582" cy="461010"/>
                  </a:xfrm>
                </p:grpSpPr>
                <p:sp>
                  <p:nvSpPr>
                    <p:cNvPr id="4999" name="Google Shape;4999;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0" name="Google Shape;5000;p32"/>
                    <p:cNvGrpSpPr/>
                    <p:nvPr/>
                  </p:nvGrpSpPr>
                  <p:grpSpPr>
                    <a:xfrm>
                      <a:off x="5237797" y="2667952"/>
                      <a:ext cx="65722" cy="436245"/>
                      <a:chOff x="5237797" y="2667952"/>
                      <a:chExt cx="65722" cy="436245"/>
                    </a:xfrm>
                  </p:grpSpPr>
                  <p:sp>
                    <p:nvSpPr>
                      <p:cNvPr id="5001" name="Google Shape;5001;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2" name="Google Shape;5002;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3" name="Google Shape;5003;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4" name="Google Shape;5004;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5" name="Google Shape;5005;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6" name="Google Shape;5006;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7" name="Google Shape;5007;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8" name="Google Shape;5008;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9" name="Google Shape;5009;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10" name="Google Shape;5010;p32"/>
                <p:cNvGrpSpPr/>
                <p:nvPr/>
              </p:nvGrpSpPr>
              <p:grpSpPr>
                <a:xfrm>
                  <a:off x="5516254" y="2680789"/>
                  <a:ext cx="931296" cy="1700942"/>
                  <a:chOff x="5385435" y="3406140"/>
                  <a:chExt cx="252411" cy="461010"/>
                </a:xfrm>
              </p:grpSpPr>
              <p:grpSp>
                <p:nvGrpSpPr>
                  <p:cNvPr id="5011" name="Google Shape;5011;p32"/>
                  <p:cNvGrpSpPr/>
                  <p:nvPr/>
                </p:nvGrpSpPr>
                <p:grpSpPr>
                  <a:xfrm>
                    <a:off x="5385435" y="3406140"/>
                    <a:ext cx="56197" cy="461010"/>
                    <a:chOff x="5385435" y="3406140"/>
                    <a:chExt cx="56197" cy="461010"/>
                  </a:xfrm>
                </p:grpSpPr>
                <p:sp>
                  <p:nvSpPr>
                    <p:cNvPr id="5012" name="Google Shape;5012;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13" name="Google Shape;5013;p32"/>
                    <p:cNvGrpSpPr/>
                    <p:nvPr/>
                  </p:nvGrpSpPr>
                  <p:grpSpPr>
                    <a:xfrm>
                      <a:off x="5395912" y="3430905"/>
                      <a:ext cx="37147" cy="436244"/>
                      <a:chOff x="5395912" y="3430905"/>
                      <a:chExt cx="37147" cy="436244"/>
                    </a:xfrm>
                  </p:grpSpPr>
                  <p:sp>
                    <p:nvSpPr>
                      <p:cNvPr id="5014" name="Google Shape;5014;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5" name="Google Shape;5015;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6" name="Google Shape;5016;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7" name="Google Shape;5017;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8" name="Google Shape;5018;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9" name="Google Shape;5019;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0" name="Google Shape;5020;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1" name="Google Shape;5021;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2" name="Google Shape;5022;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23" name="Google Shape;5023;p32"/>
                  <p:cNvGrpSpPr/>
                  <p:nvPr/>
                </p:nvGrpSpPr>
                <p:grpSpPr>
                  <a:xfrm>
                    <a:off x="5468302" y="3501390"/>
                    <a:ext cx="169544" cy="365759"/>
                    <a:chOff x="5468302" y="3501390"/>
                    <a:chExt cx="169544" cy="365759"/>
                  </a:xfrm>
                </p:grpSpPr>
                <p:sp>
                  <p:nvSpPr>
                    <p:cNvPr id="5024" name="Google Shape;5024;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25" name="Google Shape;5025;p32"/>
                    <p:cNvGrpSpPr/>
                    <p:nvPr/>
                  </p:nvGrpSpPr>
                  <p:grpSpPr>
                    <a:xfrm>
                      <a:off x="5482590" y="3533775"/>
                      <a:ext cx="139064" cy="333374"/>
                      <a:chOff x="5482590" y="3533775"/>
                      <a:chExt cx="139064" cy="333374"/>
                    </a:xfrm>
                  </p:grpSpPr>
                  <p:sp>
                    <p:nvSpPr>
                      <p:cNvPr id="5026" name="Google Shape;5026;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7" name="Google Shape;5027;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8" name="Google Shape;5028;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9" name="Google Shape;5029;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0" name="Google Shape;5030;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1" name="Google Shape;5031;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2" name="Google Shape;5032;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33" name="Google Shape;5033;p32"/>
                <p:cNvGrpSpPr/>
                <p:nvPr/>
              </p:nvGrpSpPr>
              <p:grpSpPr>
                <a:xfrm>
                  <a:off x="6519525" y="3032231"/>
                  <a:ext cx="446320" cy="1349508"/>
                  <a:chOff x="6624637" y="2973704"/>
                  <a:chExt cx="120967" cy="365760"/>
                </a:xfrm>
              </p:grpSpPr>
              <p:sp>
                <p:nvSpPr>
                  <p:cNvPr id="5034" name="Google Shape;5034;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35" name="Google Shape;5035;p32"/>
                  <p:cNvGrpSpPr/>
                  <p:nvPr/>
                </p:nvGrpSpPr>
                <p:grpSpPr>
                  <a:xfrm>
                    <a:off x="6637972" y="2999422"/>
                    <a:ext cx="90487" cy="319088"/>
                    <a:chOff x="6637972" y="2999422"/>
                    <a:chExt cx="90487" cy="319088"/>
                  </a:xfrm>
                </p:grpSpPr>
                <p:sp>
                  <p:nvSpPr>
                    <p:cNvPr id="5036" name="Google Shape;5036;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7" name="Google Shape;5037;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8" name="Google Shape;5038;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9" name="Google Shape;5039;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0" name="Google Shape;5040;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1" name="Google Shape;5041;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42" name="Google Shape;5042;p32"/>
              <p:cNvGrpSpPr/>
              <p:nvPr/>
            </p:nvGrpSpPr>
            <p:grpSpPr>
              <a:xfrm>
                <a:off x="6252314" y="4471413"/>
                <a:ext cx="628079" cy="672014"/>
                <a:chOff x="5227320" y="2655570"/>
                <a:chExt cx="218121" cy="461010"/>
              </a:xfrm>
            </p:grpSpPr>
            <p:grpSp>
              <p:nvGrpSpPr>
                <p:cNvPr id="5043" name="Google Shape;5043;p32"/>
                <p:cNvGrpSpPr/>
                <p:nvPr/>
              </p:nvGrpSpPr>
              <p:grpSpPr>
                <a:xfrm>
                  <a:off x="5328284" y="2785109"/>
                  <a:ext cx="117157" cy="330517"/>
                  <a:chOff x="5328284" y="2785109"/>
                  <a:chExt cx="117157" cy="330517"/>
                </a:xfrm>
              </p:grpSpPr>
              <p:sp>
                <p:nvSpPr>
                  <p:cNvPr id="5044" name="Google Shape;5044;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45" name="Google Shape;5045;p32"/>
                  <p:cNvGrpSpPr/>
                  <p:nvPr/>
                </p:nvGrpSpPr>
                <p:grpSpPr>
                  <a:xfrm>
                    <a:off x="5338762" y="2803207"/>
                    <a:ext cx="96202" cy="300990"/>
                    <a:chOff x="5338762" y="2803207"/>
                    <a:chExt cx="96202" cy="300990"/>
                  </a:xfrm>
                </p:grpSpPr>
                <p:sp>
                  <p:nvSpPr>
                    <p:cNvPr id="5046" name="Google Shape;5046;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7" name="Google Shape;5047;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8" name="Google Shape;5048;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9" name="Google Shape;5049;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0" name="Google Shape;5050;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1" name="Google Shape;5051;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52" name="Google Shape;5052;p32"/>
                <p:cNvGrpSpPr/>
                <p:nvPr/>
              </p:nvGrpSpPr>
              <p:grpSpPr>
                <a:xfrm>
                  <a:off x="5227320" y="2655570"/>
                  <a:ext cx="88582" cy="461010"/>
                  <a:chOff x="5227320" y="2655570"/>
                  <a:chExt cx="88582" cy="461010"/>
                </a:xfrm>
              </p:grpSpPr>
              <p:sp>
                <p:nvSpPr>
                  <p:cNvPr id="5053" name="Google Shape;5053;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4" name="Google Shape;5054;p32"/>
                  <p:cNvGrpSpPr/>
                  <p:nvPr/>
                </p:nvGrpSpPr>
                <p:grpSpPr>
                  <a:xfrm>
                    <a:off x="5237797" y="2667952"/>
                    <a:ext cx="65722" cy="436245"/>
                    <a:chOff x="5237797" y="2667952"/>
                    <a:chExt cx="65722" cy="436245"/>
                  </a:xfrm>
                </p:grpSpPr>
                <p:sp>
                  <p:nvSpPr>
                    <p:cNvPr id="5055" name="Google Shape;5055;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6" name="Google Shape;5056;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7" name="Google Shape;5057;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8" name="Google Shape;5058;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9" name="Google Shape;5059;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0" name="Google Shape;5060;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1" name="Google Shape;5061;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2" name="Google Shape;5062;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3" name="Google Shape;5063;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64" name="Google Shape;5064;p32"/>
              <p:cNvGrpSpPr/>
              <p:nvPr/>
            </p:nvGrpSpPr>
            <p:grpSpPr>
              <a:xfrm>
                <a:off x="6959622" y="4471590"/>
                <a:ext cx="367965" cy="672060"/>
                <a:chOff x="5385435" y="3406140"/>
                <a:chExt cx="252411" cy="461010"/>
              </a:xfrm>
            </p:grpSpPr>
            <p:grpSp>
              <p:nvGrpSpPr>
                <p:cNvPr id="5065" name="Google Shape;5065;p32"/>
                <p:cNvGrpSpPr/>
                <p:nvPr/>
              </p:nvGrpSpPr>
              <p:grpSpPr>
                <a:xfrm>
                  <a:off x="5385435" y="3406140"/>
                  <a:ext cx="56197" cy="461010"/>
                  <a:chOff x="5385435" y="3406140"/>
                  <a:chExt cx="56197" cy="461010"/>
                </a:xfrm>
              </p:grpSpPr>
              <p:sp>
                <p:nvSpPr>
                  <p:cNvPr id="5066" name="Google Shape;5066;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67" name="Google Shape;5067;p32"/>
                  <p:cNvGrpSpPr/>
                  <p:nvPr/>
                </p:nvGrpSpPr>
                <p:grpSpPr>
                  <a:xfrm>
                    <a:off x="5395912" y="3430905"/>
                    <a:ext cx="37147" cy="436244"/>
                    <a:chOff x="5395912" y="3430905"/>
                    <a:chExt cx="37147" cy="436244"/>
                  </a:xfrm>
                </p:grpSpPr>
                <p:sp>
                  <p:nvSpPr>
                    <p:cNvPr id="5068" name="Google Shape;5068;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9" name="Google Shape;5069;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0" name="Google Shape;5070;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1" name="Google Shape;5071;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2" name="Google Shape;5072;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3" name="Google Shape;5073;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4" name="Google Shape;5074;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5" name="Google Shape;5075;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6" name="Google Shape;5076;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77" name="Google Shape;5077;p32"/>
                <p:cNvGrpSpPr/>
                <p:nvPr/>
              </p:nvGrpSpPr>
              <p:grpSpPr>
                <a:xfrm>
                  <a:off x="5468302" y="3501390"/>
                  <a:ext cx="169544" cy="365759"/>
                  <a:chOff x="5468302" y="3501390"/>
                  <a:chExt cx="169544" cy="365759"/>
                </a:xfrm>
              </p:grpSpPr>
              <p:sp>
                <p:nvSpPr>
                  <p:cNvPr id="5078" name="Google Shape;5078;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9" name="Google Shape;5079;p32"/>
                  <p:cNvGrpSpPr/>
                  <p:nvPr/>
                </p:nvGrpSpPr>
                <p:grpSpPr>
                  <a:xfrm>
                    <a:off x="5482590" y="3533775"/>
                    <a:ext cx="139064" cy="333374"/>
                    <a:chOff x="5482590" y="3533775"/>
                    <a:chExt cx="139064" cy="333374"/>
                  </a:xfrm>
                </p:grpSpPr>
                <p:sp>
                  <p:nvSpPr>
                    <p:cNvPr id="5080" name="Google Shape;5080;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1" name="Google Shape;5081;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2" name="Google Shape;5082;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3" name="Google Shape;5083;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4" name="Google Shape;5084;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5" name="Google Shape;5085;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6" name="Google Shape;5086;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87" name="Google Shape;5087;p32"/>
              <p:cNvGrpSpPr/>
              <p:nvPr/>
            </p:nvGrpSpPr>
            <p:grpSpPr>
              <a:xfrm>
                <a:off x="7356062" y="4610428"/>
                <a:ext cx="176346" cy="533205"/>
                <a:chOff x="6624637" y="2973704"/>
                <a:chExt cx="120967" cy="365760"/>
              </a:xfrm>
            </p:grpSpPr>
            <p:sp>
              <p:nvSpPr>
                <p:cNvPr id="5088" name="Google Shape;5088;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89" name="Google Shape;5089;p32"/>
                <p:cNvGrpSpPr/>
                <p:nvPr/>
              </p:nvGrpSpPr>
              <p:grpSpPr>
                <a:xfrm>
                  <a:off x="6637972" y="2999422"/>
                  <a:ext cx="90487" cy="319088"/>
                  <a:chOff x="6637972" y="2999422"/>
                  <a:chExt cx="90487" cy="319088"/>
                </a:xfrm>
              </p:grpSpPr>
              <p:sp>
                <p:nvSpPr>
                  <p:cNvPr id="5090" name="Google Shape;5090;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1" name="Google Shape;5091;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2" name="Google Shape;5092;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3" name="Google Shape;5093;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4" name="Google Shape;5094;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5" name="Google Shape;5095;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96" name="Google Shape;5096;p32"/>
              <p:cNvGrpSpPr/>
              <p:nvPr/>
            </p:nvGrpSpPr>
            <p:grpSpPr>
              <a:xfrm flipH="1">
                <a:off x="5805469" y="4471557"/>
                <a:ext cx="367970" cy="672014"/>
                <a:chOff x="5227320" y="2655570"/>
                <a:chExt cx="218121" cy="461010"/>
              </a:xfrm>
            </p:grpSpPr>
            <p:grpSp>
              <p:nvGrpSpPr>
                <p:cNvPr id="5097" name="Google Shape;5097;p32"/>
                <p:cNvGrpSpPr/>
                <p:nvPr/>
              </p:nvGrpSpPr>
              <p:grpSpPr>
                <a:xfrm>
                  <a:off x="5328284" y="2785109"/>
                  <a:ext cx="117157" cy="330517"/>
                  <a:chOff x="5328284" y="2785109"/>
                  <a:chExt cx="117157" cy="330517"/>
                </a:xfrm>
              </p:grpSpPr>
              <p:sp>
                <p:nvSpPr>
                  <p:cNvPr id="5098" name="Google Shape;5098;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99" name="Google Shape;5099;p32"/>
                  <p:cNvGrpSpPr/>
                  <p:nvPr/>
                </p:nvGrpSpPr>
                <p:grpSpPr>
                  <a:xfrm>
                    <a:off x="5338762" y="2803207"/>
                    <a:ext cx="96202" cy="300990"/>
                    <a:chOff x="5338762" y="2803207"/>
                    <a:chExt cx="96202" cy="300990"/>
                  </a:xfrm>
                </p:grpSpPr>
                <p:sp>
                  <p:nvSpPr>
                    <p:cNvPr id="5100" name="Google Shape;5100;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1" name="Google Shape;5101;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2" name="Google Shape;5102;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3" name="Google Shape;5103;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4" name="Google Shape;5104;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5" name="Google Shape;5105;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06" name="Google Shape;5106;p32"/>
                <p:cNvGrpSpPr/>
                <p:nvPr/>
              </p:nvGrpSpPr>
              <p:grpSpPr>
                <a:xfrm>
                  <a:off x="5227320" y="2655570"/>
                  <a:ext cx="88582" cy="461010"/>
                  <a:chOff x="5227320" y="2655570"/>
                  <a:chExt cx="88582" cy="461010"/>
                </a:xfrm>
              </p:grpSpPr>
              <p:sp>
                <p:nvSpPr>
                  <p:cNvPr id="5107" name="Google Shape;5107;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08" name="Google Shape;5108;p32"/>
                  <p:cNvGrpSpPr/>
                  <p:nvPr/>
                </p:nvGrpSpPr>
                <p:grpSpPr>
                  <a:xfrm>
                    <a:off x="5237797" y="2667952"/>
                    <a:ext cx="65722" cy="436245"/>
                    <a:chOff x="5237797" y="2667952"/>
                    <a:chExt cx="65722" cy="436245"/>
                  </a:xfrm>
                </p:grpSpPr>
                <p:sp>
                  <p:nvSpPr>
                    <p:cNvPr id="5109" name="Google Shape;5109;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0" name="Google Shape;5110;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1" name="Google Shape;5111;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2" name="Google Shape;5112;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3" name="Google Shape;5113;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4" name="Google Shape;5114;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5" name="Google Shape;5115;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6" name="Google Shape;5116;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7" name="Google Shape;5117;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5118" name="Google Shape;5118;p32"/>
            <p:cNvGrpSpPr/>
            <p:nvPr/>
          </p:nvGrpSpPr>
          <p:grpSpPr>
            <a:xfrm>
              <a:off x="1565273" y="4780835"/>
              <a:ext cx="1511601" cy="362269"/>
              <a:chOff x="5805469" y="4471413"/>
              <a:chExt cx="2804975" cy="672238"/>
            </a:xfrm>
          </p:grpSpPr>
          <p:grpSp>
            <p:nvGrpSpPr>
              <p:cNvPr id="5119" name="Google Shape;5119;p32"/>
              <p:cNvGrpSpPr/>
              <p:nvPr/>
            </p:nvGrpSpPr>
            <p:grpSpPr>
              <a:xfrm>
                <a:off x="7640597" y="4471458"/>
                <a:ext cx="969847" cy="672051"/>
                <a:chOff x="4511157" y="2680789"/>
                <a:chExt cx="2454688" cy="1700964"/>
              </a:xfrm>
            </p:grpSpPr>
            <p:grpSp>
              <p:nvGrpSpPr>
                <p:cNvPr id="5120" name="Google Shape;5120;p32"/>
                <p:cNvGrpSpPr/>
                <p:nvPr/>
              </p:nvGrpSpPr>
              <p:grpSpPr>
                <a:xfrm>
                  <a:off x="4511157" y="2680811"/>
                  <a:ext cx="804779" cy="1700942"/>
                  <a:chOff x="5227320" y="2655570"/>
                  <a:chExt cx="218121" cy="461010"/>
                </a:xfrm>
              </p:grpSpPr>
              <p:grpSp>
                <p:nvGrpSpPr>
                  <p:cNvPr id="5121" name="Google Shape;5121;p32"/>
                  <p:cNvGrpSpPr/>
                  <p:nvPr/>
                </p:nvGrpSpPr>
                <p:grpSpPr>
                  <a:xfrm>
                    <a:off x="5328284" y="2785109"/>
                    <a:ext cx="117157" cy="330517"/>
                    <a:chOff x="5328284" y="2785109"/>
                    <a:chExt cx="117157" cy="330517"/>
                  </a:xfrm>
                </p:grpSpPr>
                <p:sp>
                  <p:nvSpPr>
                    <p:cNvPr id="5122" name="Google Shape;5122;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23" name="Google Shape;5123;p32"/>
                    <p:cNvGrpSpPr/>
                    <p:nvPr/>
                  </p:nvGrpSpPr>
                  <p:grpSpPr>
                    <a:xfrm>
                      <a:off x="5338762" y="2803207"/>
                      <a:ext cx="96202" cy="300990"/>
                      <a:chOff x="5338762" y="2803207"/>
                      <a:chExt cx="96202" cy="300990"/>
                    </a:xfrm>
                  </p:grpSpPr>
                  <p:sp>
                    <p:nvSpPr>
                      <p:cNvPr id="5124" name="Google Shape;5124;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5" name="Google Shape;5125;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6" name="Google Shape;5126;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7" name="Google Shape;5127;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8" name="Google Shape;5128;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9" name="Google Shape;5129;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0" name="Google Shape;5130;p32"/>
                  <p:cNvGrpSpPr/>
                  <p:nvPr/>
                </p:nvGrpSpPr>
                <p:grpSpPr>
                  <a:xfrm>
                    <a:off x="5227320" y="2655570"/>
                    <a:ext cx="88582" cy="461010"/>
                    <a:chOff x="5227320" y="2655570"/>
                    <a:chExt cx="88582" cy="461010"/>
                  </a:xfrm>
                </p:grpSpPr>
                <p:sp>
                  <p:nvSpPr>
                    <p:cNvPr id="5131" name="Google Shape;5131;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32" name="Google Shape;5132;p32"/>
                    <p:cNvGrpSpPr/>
                    <p:nvPr/>
                  </p:nvGrpSpPr>
                  <p:grpSpPr>
                    <a:xfrm>
                      <a:off x="5237797" y="2667952"/>
                      <a:ext cx="65722" cy="436245"/>
                      <a:chOff x="5237797" y="2667952"/>
                      <a:chExt cx="65722" cy="436245"/>
                    </a:xfrm>
                  </p:grpSpPr>
                  <p:sp>
                    <p:nvSpPr>
                      <p:cNvPr id="5133" name="Google Shape;5133;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4" name="Google Shape;5134;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5" name="Google Shape;5135;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6" name="Google Shape;5136;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7" name="Google Shape;5137;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8" name="Google Shape;5138;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9" name="Google Shape;5139;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0" name="Google Shape;5140;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1" name="Google Shape;5141;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142" name="Google Shape;5142;p32"/>
                <p:cNvGrpSpPr/>
                <p:nvPr/>
              </p:nvGrpSpPr>
              <p:grpSpPr>
                <a:xfrm>
                  <a:off x="5516254" y="2680789"/>
                  <a:ext cx="931296" cy="1700942"/>
                  <a:chOff x="5385435" y="3406140"/>
                  <a:chExt cx="252411" cy="461010"/>
                </a:xfrm>
              </p:grpSpPr>
              <p:grpSp>
                <p:nvGrpSpPr>
                  <p:cNvPr id="5143" name="Google Shape;5143;p32"/>
                  <p:cNvGrpSpPr/>
                  <p:nvPr/>
                </p:nvGrpSpPr>
                <p:grpSpPr>
                  <a:xfrm>
                    <a:off x="5385435" y="3406140"/>
                    <a:ext cx="56197" cy="461010"/>
                    <a:chOff x="5385435" y="3406140"/>
                    <a:chExt cx="56197" cy="461010"/>
                  </a:xfrm>
                </p:grpSpPr>
                <p:sp>
                  <p:nvSpPr>
                    <p:cNvPr id="5144" name="Google Shape;5144;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45" name="Google Shape;5145;p32"/>
                    <p:cNvGrpSpPr/>
                    <p:nvPr/>
                  </p:nvGrpSpPr>
                  <p:grpSpPr>
                    <a:xfrm>
                      <a:off x="5395912" y="3430905"/>
                      <a:ext cx="37147" cy="436244"/>
                      <a:chOff x="5395912" y="3430905"/>
                      <a:chExt cx="37147" cy="436244"/>
                    </a:xfrm>
                  </p:grpSpPr>
                  <p:sp>
                    <p:nvSpPr>
                      <p:cNvPr id="5146" name="Google Shape;5146;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7" name="Google Shape;5147;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8" name="Google Shape;5148;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9" name="Google Shape;5149;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0" name="Google Shape;5150;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1" name="Google Shape;5151;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2" name="Google Shape;5152;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3" name="Google Shape;5153;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4" name="Google Shape;5154;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55" name="Google Shape;5155;p32"/>
                  <p:cNvGrpSpPr/>
                  <p:nvPr/>
                </p:nvGrpSpPr>
                <p:grpSpPr>
                  <a:xfrm>
                    <a:off x="5468302" y="3501390"/>
                    <a:ext cx="169544" cy="365759"/>
                    <a:chOff x="5468302" y="3501390"/>
                    <a:chExt cx="169544" cy="365759"/>
                  </a:xfrm>
                </p:grpSpPr>
                <p:sp>
                  <p:nvSpPr>
                    <p:cNvPr id="5156" name="Google Shape;5156;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7" name="Google Shape;5157;p32"/>
                    <p:cNvGrpSpPr/>
                    <p:nvPr/>
                  </p:nvGrpSpPr>
                  <p:grpSpPr>
                    <a:xfrm>
                      <a:off x="5482590" y="3533775"/>
                      <a:ext cx="139064" cy="333374"/>
                      <a:chOff x="5482590" y="3533775"/>
                      <a:chExt cx="139064" cy="333374"/>
                    </a:xfrm>
                  </p:grpSpPr>
                  <p:sp>
                    <p:nvSpPr>
                      <p:cNvPr id="5158" name="Google Shape;5158;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9" name="Google Shape;5159;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0" name="Google Shape;5160;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1" name="Google Shape;5161;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2" name="Google Shape;5162;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3" name="Google Shape;5163;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4" name="Google Shape;5164;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165" name="Google Shape;5165;p32"/>
                <p:cNvGrpSpPr/>
                <p:nvPr/>
              </p:nvGrpSpPr>
              <p:grpSpPr>
                <a:xfrm>
                  <a:off x="6519525" y="3032231"/>
                  <a:ext cx="446320" cy="1349508"/>
                  <a:chOff x="6624637" y="2973704"/>
                  <a:chExt cx="120967" cy="365760"/>
                </a:xfrm>
              </p:grpSpPr>
              <p:sp>
                <p:nvSpPr>
                  <p:cNvPr id="5166" name="Google Shape;5166;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67" name="Google Shape;5167;p32"/>
                  <p:cNvGrpSpPr/>
                  <p:nvPr/>
                </p:nvGrpSpPr>
                <p:grpSpPr>
                  <a:xfrm>
                    <a:off x="6637972" y="2999422"/>
                    <a:ext cx="90487" cy="319088"/>
                    <a:chOff x="6637972" y="2999422"/>
                    <a:chExt cx="90487" cy="319088"/>
                  </a:xfrm>
                </p:grpSpPr>
                <p:sp>
                  <p:nvSpPr>
                    <p:cNvPr id="5168" name="Google Shape;5168;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9" name="Google Shape;5169;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0" name="Google Shape;5170;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1" name="Google Shape;5171;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2" name="Google Shape;5172;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3" name="Google Shape;5173;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174" name="Google Shape;5174;p32"/>
              <p:cNvGrpSpPr/>
              <p:nvPr/>
            </p:nvGrpSpPr>
            <p:grpSpPr>
              <a:xfrm>
                <a:off x="6252314" y="4471413"/>
                <a:ext cx="628079" cy="672014"/>
                <a:chOff x="5227320" y="2655570"/>
                <a:chExt cx="218121" cy="461010"/>
              </a:xfrm>
            </p:grpSpPr>
            <p:grpSp>
              <p:nvGrpSpPr>
                <p:cNvPr id="5175" name="Google Shape;5175;p32"/>
                <p:cNvGrpSpPr/>
                <p:nvPr/>
              </p:nvGrpSpPr>
              <p:grpSpPr>
                <a:xfrm>
                  <a:off x="5328284" y="2785109"/>
                  <a:ext cx="117157" cy="330517"/>
                  <a:chOff x="5328284" y="2785109"/>
                  <a:chExt cx="117157" cy="330517"/>
                </a:xfrm>
              </p:grpSpPr>
              <p:sp>
                <p:nvSpPr>
                  <p:cNvPr id="5176" name="Google Shape;5176;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77" name="Google Shape;5177;p32"/>
                  <p:cNvGrpSpPr/>
                  <p:nvPr/>
                </p:nvGrpSpPr>
                <p:grpSpPr>
                  <a:xfrm>
                    <a:off x="5338762" y="2803207"/>
                    <a:ext cx="96202" cy="300990"/>
                    <a:chOff x="5338762" y="2803207"/>
                    <a:chExt cx="96202" cy="300990"/>
                  </a:xfrm>
                </p:grpSpPr>
                <p:sp>
                  <p:nvSpPr>
                    <p:cNvPr id="5178" name="Google Shape;5178;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9" name="Google Shape;5179;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0" name="Google Shape;5180;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1" name="Google Shape;5181;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2" name="Google Shape;5182;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3" name="Google Shape;5183;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84" name="Google Shape;5184;p32"/>
                <p:cNvGrpSpPr/>
                <p:nvPr/>
              </p:nvGrpSpPr>
              <p:grpSpPr>
                <a:xfrm>
                  <a:off x="5227320" y="2655570"/>
                  <a:ext cx="88582" cy="461010"/>
                  <a:chOff x="5227320" y="2655570"/>
                  <a:chExt cx="88582" cy="461010"/>
                </a:xfrm>
              </p:grpSpPr>
              <p:sp>
                <p:nvSpPr>
                  <p:cNvPr id="5185" name="Google Shape;5185;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86" name="Google Shape;5186;p32"/>
                  <p:cNvGrpSpPr/>
                  <p:nvPr/>
                </p:nvGrpSpPr>
                <p:grpSpPr>
                  <a:xfrm>
                    <a:off x="5237797" y="2667952"/>
                    <a:ext cx="65722" cy="436245"/>
                    <a:chOff x="5237797" y="2667952"/>
                    <a:chExt cx="65722" cy="436245"/>
                  </a:xfrm>
                </p:grpSpPr>
                <p:sp>
                  <p:nvSpPr>
                    <p:cNvPr id="5187" name="Google Shape;5187;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8" name="Google Shape;5188;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9" name="Google Shape;5189;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0" name="Google Shape;5190;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1" name="Google Shape;5191;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2" name="Google Shape;5192;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3" name="Google Shape;5193;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4" name="Google Shape;5194;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5" name="Google Shape;5195;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196" name="Google Shape;5196;p32"/>
              <p:cNvGrpSpPr/>
              <p:nvPr/>
            </p:nvGrpSpPr>
            <p:grpSpPr>
              <a:xfrm>
                <a:off x="6959622" y="4471590"/>
                <a:ext cx="367965" cy="672060"/>
                <a:chOff x="5385435" y="3406140"/>
                <a:chExt cx="252411" cy="461010"/>
              </a:xfrm>
            </p:grpSpPr>
            <p:grpSp>
              <p:nvGrpSpPr>
                <p:cNvPr id="5197" name="Google Shape;5197;p32"/>
                <p:cNvGrpSpPr/>
                <p:nvPr/>
              </p:nvGrpSpPr>
              <p:grpSpPr>
                <a:xfrm>
                  <a:off x="5385435" y="3406140"/>
                  <a:ext cx="56197" cy="461010"/>
                  <a:chOff x="5385435" y="3406140"/>
                  <a:chExt cx="56197" cy="461010"/>
                </a:xfrm>
              </p:grpSpPr>
              <p:sp>
                <p:nvSpPr>
                  <p:cNvPr id="5198" name="Google Shape;5198;p3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99" name="Google Shape;5199;p32"/>
                  <p:cNvGrpSpPr/>
                  <p:nvPr/>
                </p:nvGrpSpPr>
                <p:grpSpPr>
                  <a:xfrm>
                    <a:off x="5395912" y="3430905"/>
                    <a:ext cx="37147" cy="436244"/>
                    <a:chOff x="5395912" y="3430905"/>
                    <a:chExt cx="37147" cy="436244"/>
                  </a:xfrm>
                </p:grpSpPr>
                <p:sp>
                  <p:nvSpPr>
                    <p:cNvPr id="5200" name="Google Shape;5200;p3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1" name="Google Shape;5201;p3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2" name="Google Shape;5202;p3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3" name="Google Shape;5203;p3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4" name="Google Shape;5204;p3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5" name="Google Shape;5205;p3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6" name="Google Shape;5206;p3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7" name="Google Shape;5207;p3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8" name="Google Shape;5208;p3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09" name="Google Shape;5209;p32"/>
                <p:cNvGrpSpPr/>
                <p:nvPr/>
              </p:nvGrpSpPr>
              <p:grpSpPr>
                <a:xfrm>
                  <a:off x="5468302" y="3501390"/>
                  <a:ext cx="169544" cy="365759"/>
                  <a:chOff x="5468302" y="3501390"/>
                  <a:chExt cx="169544" cy="365759"/>
                </a:xfrm>
              </p:grpSpPr>
              <p:sp>
                <p:nvSpPr>
                  <p:cNvPr id="5210" name="Google Shape;5210;p3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11" name="Google Shape;5211;p32"/>
                  <p:cNvGrpSpPr/>
                  <p:nvPr/>
                </p:nvGrpSpPr>
                <p:grpSpPr>
                  <a:xfrm>
                    <a:off x="5482590" y="3533775"/>
                    <a:ext cx="139064" cy="333374"/>
                    <a:chOff x="5482590" y="3533775"/>
                    <a:chExt cx="139064" cy="333374"/>
                  </a:xfrm>
                </p:grpSpPr>
                <p:sp>
                  <p:nvSpPr>
                    <p:cNvPr id="5212" name="Google Shape;5212;p3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3" name="Google Shape;5213;p3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4" name="Google Shape;5214;p3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5" name="Google Shape;5215;p3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6" name="Google Shape;5216;p3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7" name="Google Shape;5217;p3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8" name="Google Shape;5218;p3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219" name="Google Shape;5219;p32"/>
              <p:cNvGrpSpPr/>
              <p:nvPr/>
            </p:nvGrpSpPr>
            <p:grpSpPr>
              <a:xfrm>
                <a:off x="7356062" y="4610428"/>
                <a:ext cx="176346" cy="533205"/>
                <a:chOff x="6624637" y="2973704"/>
                <a:chExt cx="120967" cy="365760"/>
              </a:xfrm>
            </p:grpSpPr>
            <p:sp>
              <p:nvSpPr>
                <p:cNvPr id="5220" name="Google Shape;5220;p3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21" name="Google Shape;5221;p32"/>
                <p:cNvGrpSpPr/>
                <p:nvPr/>
              </p:nvGrpSpPr>
              <p:grpSpPr>
                <a:xfrm>
                  <a:off x="6637972" y="2999422"/>
                  <a:ext cx="90487" cy="319088"/>
                  <a:chOff x="6637972" y="2999422"/>
                  <a:chExt cx="90487" cy="319088"/>
                </a:xfrm>
              </p:grpSpPr>
              <p:sp>
                <p:nvSpPr>
                  <p:cNvPr id="5222" name="Google Shape;5222;p3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3" name="Google Shape;5223;p3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4" name="Google Shape;5224;p3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5" name="Google Shape;5225;p3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6" name="Google Shape;5226;p3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7" name="Google Shape;5227;p3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28" name="Google Shape;5228;p32"/>
              <p:cNvGrpSpPr/>
              <p:nvPr/>
            </p:nvGrpSpPr>
            <p:grpSpPr>
              <a:xfrm flipH="1">
                <a:off x="5805469" y="4471557"/>
                <a:ext cx="367970" cy="672014"/>
                <a:chOff x="5227320" y="2655570"/>
                <a:chExt cx="218121" cy="461010"/>
              </a:xfrm>
            </p:grpSpPr>
            <p:grpSp>
              <p:nvGrpSpPr>
                <p:cNvPr id="5229" name="Google Shape;5229;p32"/>
                <p:cNvGrpSpPr/>
                <p:nvPr/>
              </p:nvGrpSpPr>
              <p:grpSpPr>
                <a:xfrm>
                  <a:off x="5328284" y="2785109"/>
                  <a:ext cx="117157" cy="330517"/>
                  <a:chOff x="5328284" y="2785109"/>
                  <a:chExt cx="117157" cy="330517"/>
                </a:xfrm>
              </p:grpSpPr>
              <p:sp>
                <p:nvSpPr>
                  <p:cNvPr id="5230" name="Google Shape;5230;p3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31" name="Google Shape;5231;p32"/>
                  <p:cNvGrpSpPr/>
                  <p:nvPr/>
                </p:nvGrpSpPr>
                <p:grpSpPr>
                  <a:xfrm>
                    <a:off x="5338762" y="2803207"/>
                    <a:ext cx="96202" cy="300990"/>
                    <a:chOff x="5338762" y="2803207"/>
                    <a:chExt cx="96202" cy="300990"/>
                  </a:xfrm>
                </p:grpSpPr>
                <p:sp>
                  <p:nvSpPr>
                    <p:cNvPr id="5232" name="Google Shape;5232;p3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3" name="Google Shape;5233;p3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4" name="Google Shape;5234;p3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5" name="Google Shape;5235;p3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6" name="Google Shape;5236;p3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7" name="Google Shape;5237;p3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38" name="Google Shape;5238;p32"/>
                <p:cNvGrpSpPr/>
                <p:nvPr/>
              </p:nvGrpSpPr>
              <p:grpSpPr>
                <a:xfrm>
                  <a:off x="5227320" y="2655570"/>
                  <a:ext cx="88582" cy="461010"/>
                  <a:chOff x="5227320" y="2655570"/>
                  <a:chExt cx="88582" cy="461010"/>
                </a:xfrm>
              </p:grpSpPr>
              <p:sp>
                <p:nvSpPr>
                  <p:cNvPr id="5239" name="Google Shape;5239;p3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40" name="Google Shape;5240;p32"/>
                  <p:cNvGrpSpPr/>
                  <p:nvPr/>
                </p:nvGrpSpPr>
                <p:grpSpPr>
                  <a:xfrm>
                    <a:off x="5237797" y="2667952"/>
                    <a:ext cx="65722" cy="436245"/>
                    <a:chOff x="5237797" y="2667952"/>
                    <a:chExt cx="65722" cy="436245"/>
                  </a:xfrm>
                </p:grpSpPr>
                <p:sp>
                  <p:nvSpPr>
                    <p:cNvPr id="5241" name="Google Shape;5241;p3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2" name="Google Shape;5242;p3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3" name="Google Shape;5243;p3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4" name="Google Shape;5244;p3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5" name="Google Shape;5245;p3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6" name="Google Shape;5246;p3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7" name="Google Shape;5247;p3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8" name="Google Shape;5248;p3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9" name="Google Shape;5249;p3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152675"/>
            <a:ext cx="41844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104438"/>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664063"/>
            <a:ext cx="41844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172" y="4658134"/>
            <a:ext cx="2024351" cy="485154"/>
            <a:chOff x="5805469" y="4471413"/>
            <a:chExt cx="2804975" cy="672238"/>
          </a:xfrm>
        </p:grpSpPr>
        <p:grpSp>
          <p:nvGrpSpPr>
            <p:cNvPr id="16" name="Google Shape;16;p3"/>
            <p:cNvGrpSpPr/>
            <p:nvPr/>
          </p:nvGrpSpPr>
          <p:grpSpPr>
            <a:xfrm>
              <a:off x="7640597" y="4471458"/>
              <a:ext cx="969847" cy="672051"/>
              <a:chOff x="4511157" y="2680789"/>
              <a:chExt cx="2454688" cy="1700964"/>
            </a:xfrm>
          </p:grpSpPr>
          <p:grpSp>
            <p:nvGrpSpPr>
              <p:cNvPr id="17" name="Google Shape;17;p3"/>
              <p:cNvGrpSpPr/>
              <p:nvPr/>
            </p:nvGrpSpPr>
            <p:grpSpPr>
              <a:xfrm>
                <a:off x="4511157" y="2680811"/>
                <a:ext cx="804779" cy="1700942"/>
                <a:chOff x="5227320" y="2655570"/>
                <a:chExt cx="218121" cy="461010"/>
              </a:xfrm>
            </p:grpSpPr>
            <p:grpSp>
              <p:nvGrpSpPr>
                <p:cNvPr id="18" name="Google Shape;18;p3"/>
                <p:cNvGrpSpPr/>
                <p:nvPr/>
              </p:nvGrpSpPr>
              <p:grpSpPr>
                <a:xfrm>
                  <a:off x="5328284" y="2785109"/>
                  <a:ext cx="117157" cy="330517"/>
                  <a:chOff x="5328284" y="2785109"/>
                  <a:chExt cx="117157" cy="330517"/>
                </a:xfrm>
              </p:grpSpPr>
              <p:sp>
                <p:nvSpPr>
                  <p:cNvPr id="19" name="Google Shape;19;p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 name="Google Shape;20;p3"/>
                  <p:cNvGrpSpPr/>
                  <p:nvPr/>
                </p:nvGrpSpPr>
                <p:grpSpPr>
                  <a:xfrm>
                    <a:off x="5338762" y="2803207"/>
                    <a:ext cx="96202" cy="300990"/>
                    <a:chOff x="5338762" y="2803207"/>
                    <a:chExt cx="96202" cy="300990"/>
                  </a:xfrm>
                </p:grpSpPr>
                <p:sp>
                  <p:nvSpPr>
                    <p:cNvPr id="21" name="Google Shape;21;p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 name="Google Shape;27;p3"/>
                <p:cNvGrpSpPr/>
                <p:nvPr/>
              </p:nvGrpSpPr>
              <p:grpSpPr>
                <a:xfrm>
                  <a:off x="5227320" y="2655570"/>
                  <a:ext cx="88582" cy="461010"/>
                  <a:chOff x="5227320" y="2655570"/>
                  <a:chExt cx="88582" cy="461010"/>
                </a:xfrm>
              </p:grpSpPr>
              <p:sp>
                <p:nvSpPr>
                  <p:cNvPr id="28" name="Google Shape;28;p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 name="Google Shape;29;p3"/>
                  <p:cNvGrpSpPr/>
                  <p:nvPr/>
                </p:nvGrpSpPr>
                <p:grpSpPr>
                  <a:xfrm>
                    <a:off x="5237797" y="2667952"/>
                    <a:ext cx="65722" cy="436245"/>
                    <a:chOff x="5237797" y="2667952"/>
                    <a:chExt cx="65722" cy="436245"/>
                  </a:xfrm>
                </p:grpSpPr>
                <p:sp>
                  <p:nvSpPr>
                    <p:cNvPr id="30" name="Google Shape;30;p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9" name="Google Shape;39;p3"/>
              <p:cNvGrpSpPr/>
              <p:nvPr/>
            </p:nvGrpSpPr>
            <p:grpSpPr>
              <a:xfrm>
                <a:off x="5516254" y="2680789"/>
                <a:ext cx="931296" cy="1700942"/>
                <a:chOff x="5385435" y="3406140"/>
                <a:chExt cx="252411" cy="461010"/>
              </a:xfrm>
            </p:grpSpPr>
            <p:grpSp>
              <p:nvGrpSpPr>
                <p:cNvPr id="40" name="Google Shape;40;p3"/>
                <p:cNvGrpSpPr/>
                <p:nvPr/>
              </p:nvGrpSpPr>
              <p:grpSpPr>
                <a:xfrm>
                  <a:off x="5385435" y="3406140"/>
                  <a:ext cx="56197" cy="461010"/>
                  <a:chOff x="5385435" y="3406140"/>
                  <a:chExt cx="56197" cy="461010"/>
                </a:xfrm>
              </p:grpSpPr>
              <p:sp>
                <p:nvSpPr>
                  <p:cNvPr id="41" name="Google Shape;41;p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 name="Google Shape;42;p3"/>
                  <p:cNvGrpSpPr/>
                  <p:nvPr/>
                </p:nvGrpSpPr>
                <p:grpSpPr>
                  <a:xfrm>
                    <a:off x="5395912" y="3430905"/>
                    <a:ext cx="37147" cy="436244"/>
                    <a:chOff x="5395912" y="3430905"/>
                    <a:chExt cx="37147" cy="436244"/>
                  </a:xfrm>
                </p:grpSpPr>
                <p:sp>
                  <p:nvSpPr>
                    <p:cNvPr id="43" name="Google Shape;43;p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 name="Google Shape;52;p3"/>
                <p:cNvGrpSpPr/>
                <p:nvPr/>
              </p:nvGrpSpPr>
              <p:grpSpPr>
                <a:xfrm>
                  <a:off x="5468302" y="3501390"/>
                  <a:ext cx="169544" cy="365759"/>
                  <a:chOff x="5468302" y="3501390"/>
                  <a:chExt cx="169544" cy="365759"/>
                </a:xfrm>
              </p:grpSpPr>
              <p:sp>
                <p:nvSpPr>
                  <p:cNvPr id="53" name="Google Shape;53;p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 name="Google Shape;54;p3"/>
                  <p:cNvGrpSpPr/>
                  <p:nvPr/>
                </p:nvGrpSpPr>
                <p:grpSpPr>
                  <a:xfrm>
                    <a:off x="5482590" y="3533775"/>
                    <a:ext cx="139064" cy="333374"/>
                    <a:chOff x="5482590" y="3533775"/>
                    <a:chExt cx="139064" cy="333374"/>
                  </a:xfrm>
                </p:grpSpPr>
                <p:sp>
                  <p:nvSpPr>
                    <p:cNvPr id="55" name="Google Shape;55;p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 name="Google Shape;62;p3"/>
              <p:cNvGrpSpPr/>
              <p:nvPr/>
            </p:nvGrpSpPr>
            <p:grpSpPr>
              <a:xfrm>
                <a:off x="6519525" y="3032231"/>
                <a:ext cx="446320" cy="1349508"/>
                <a:chOff x="6624637" y="2973704"/>
                <a:chExt cx="120967" cy="365760"/>
              </a:xfrm>
            </p:grpSpPr>
            <p:sp>
              <p:nvSpPr>
                <p:cNvPr id="63" name="Google Shape;63;p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 name="Google Shape;64;p3"/>
                <p:cNvGrpSpPr/>
                <p:nvPr/>
              </p:nvGrpSpPr>
              <p:grpSpPr>
                <a:xfrm>
                  <a:off x="6637972" y="2999422"/>
                  <a:ext cx="90487" cy="319088"/>
                  <a:chOff x="6637972" y="2999422"/>
                  <a:chExt cx="90487" cy="319088"/>
                </a:xfrm>
              </p:grpSpPr>
              <p:sp>
                <p:nvSpPr>
                  <p:cNvPr id="65" name="Google Shape;65;p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1" name="Google Shape;71;p3"/>
            <p:cNvGrpSpPr/>
            <p:nvPr/>
          </p:nvGrpSpPr>
          <p:grpSpPr>
            <a:xfrm>
              <a:off x="6252314" y="4471413"/>
              <a:ext cx="628079" cy="672014"/>
              <a:chOff x="5227320" y="2655570"/>
              <a:chExt cx="218121" cy="461010"/>
            </a:xfrm>
          </p:grpSpPr>
          <p:grpSp>
            <p:nvGrpSpPr>
              <p:cNvPr id="72" name="Google Shape;72;p3"/>
              <p:cNvGrpSpPr/>
              <p:nvPr/>
            </p:nvGrpSpPr>
            <p:grpSpPr>
              <a:xfrm>
                <a:off x="5328284" y="2785109"/>
                <a:ext cx="117157" cy="330517"/>
                <a:chOff x="5328284" y="2785109"/>
                <a:chExt cx="117157" cy="330517"/>
              </a:xfrm>
            </p:grpSpPr>
            <p:sp>
              <p:nvSpPr>
                <p:cNvPr id="73" name="Google Shape;73;p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74;p3"/>
                <p:cNvGrpSpPr/>
                <p:nvPr/>
              </p:nvGrpSpPr>
              <p:grpSpPr>
                <a:xfrm>
                  <a:off x="5338762" y="2803207"/>
                  <a:ext cx="96202" cy="300990"/>
                  <a:chOff x="5338762" y="2803207"/>
                  <a:chExt cx="96202" cy="300990"/>
                </a:xfrm>
              </p:grpSpPr>
              <p:sp>
                <p:nvSpPr>
                  <p:cNvPr id="75" name="Google Shape;75;p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1" name="Google Shape;81;p3"/>
              <p:cNvGrpSpPr/>
              <p:nvPr/>
            </p:nvGrpSpPr>
            <p:grpSpPr>
              <a:xfrm>
                <a:off x="5227320" y="2655570"/>
                <a:ext cx="88582" cy="461010"/>
                <a:chOff x="5227320" y="2655570"/>
                <a:chExt cx="88582" cy="461010"/>
              </a:xfrm>
            </p:grpSpPr>
            <p:sp>
              <p:nvSpPr>
                <p:cNvPr id="82" name="Google Shape;82;p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 name="Google Shape;83;p3"/>
                <p:cNvGrpSpPr/>
                <p:nvPr/>
              </p:nvGrpSpPr>
              <p:grpSpPr>
                <a:xfrm>
                  <a:off x="5237797" y="2667952"/>
                  <a:ext cx="65722" cy="436245"/>
                  <a:chOff x="5237797" y="2667952"/>
                  <a:chExt cx="65722" cy="436245"/>
                </a:xfrm>
              </p:grpSpPr>
              <p:sp>
                <p:nvSpPr>
                  <p:cNvPr id="84" name="Google Shape;84;p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3" name="Google Shape;93;p3"/>
            <p:cNvGrpSpPr/>
            <p:nvPr/>
          </p:nvGrpSpPr>
          <p:grpSpPr>
            <a:xfrm>
              <a:off x="6959622" y="4471590"/>
              <a:ext cx="367965" cy="672060"/>
              <a:chOff x="5385435" y="3406140"/>
              <a:chExt cx="252411" cy="461010"/>
            </a:xfrm>
          </p:grpSpPr>
          <p:grpSp>
            <p:nvGrpSpPr>
              <p:cNvPr id="94" name="Google Shape;94;p3"/>
              <p:cNvGrpSpPr/>
              <p:nvPr/>
            </p:nvGrpSpPr>
            <p:grpSpPr>
              <a:xfrm>
                <a:off x="5385435" y="3406140"/>
                <a:ext cx="56197" cy="461010"/>
                <a:chOff x="5385435" y="3406140"/>
                <a:chExt cx="56197" cy="461010"/>
              </a:xfrm>
            </p:grpSpPr>
            <p:sp>
              <p:nvSpPr>
                <p:cNvPr id="95" name="Google Shape;95;p3"/>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 name="Google Shape;96;p3"/>
                <p:cNvGrpSpPr/>
                <p:nvPr/>
              </p:nvGrpSpPr>
              <p:grpSpPr>
                <a:xfrm>
                  <a:off x="5395912" y="3430905"/>
                  <a:ext cx="37147" cy="436244"/>
                  <a:chOff x="5395912" y="3430905"/>
                  <a:chExt cx="37147" cy="436244"/>
                </a:xfrm>
              </p:grpSpPr>
              <p:sp>
                <p:nvSpPr>
                  <p:cNvPr id="97" name="Google Shape;97;p3"/>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6" name="Google Shape;106;p3"/>
              <p:cNvGrpSpPr/>
              <p:nvPr/>
            </p:nvGrpSpPr>
            <p:grpSpPr>
              <a:xfrm>
                <a:off x="5468302" y="3501390"/>
                <a:ext cx="169544" cy="365759"/>
                <a:chOff x="5468302" y="3501390"/>
                <a:chExt cx="169544" cy="365759"/>
              </a:xfrm>
            </p:grpSpPr>
            <p:sp>
              <p:nvSpPr>
                <p:cNvPr id="107" name="Google Shape;107;p3"/>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 name="Google Shape;108;p3"/>
                <p:cNvGrpSpPr/>
                <p:nvPr/>
              </p:nvGrpSpPr>
              <p:grpSpPr>
                <a:xfrm>
                  <a:off x="5482590" y="3533775"/>
                  <a:ext cx="139064" cy="333374"/>
                  <a:chOff x="5482590" y="3533775"/>
                  <a:chExt cx="139064" cy="333374"/>
                </a:xfrm>
              </p:grpSpPr>
              <p:sp>
                <p:nvSpPr>
                  <p:cNvPr id="109" name="Google Shape;109;p3"/>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6" name="Google Shape;116;p3"/>
            <p:cNvGrpSpPr/>
            <p:nvPr/>
          </p:nvGrpSpPr>
          <p:grpSpPr>
            <a:xfrm>
              <a:off x="7356062" y="4610428"/>
              <a:ext cx="176346" cy="533205"/>
              <a:chOff x="6624637" y="2973704"/>
              <a:chExt cx="120967" cy="365760"/>
            </a:xfrm>
          </p:grpSpPr>
          <p:sp>
            <p:nvSpPr>
              <p:cNvPr id="117" name="Google Shape;117;p3"/>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 name="Google Shape;118;p3"/>
              <p:cNvGrpSpPr/>
              <p:nvPr/>
            </p:nvGrpSpPr>
            <p:grpSpPr>
              <a:xfrm>
                <a:off x="6637972" y="2999422"/>
                <a:ext cx="90487" cy="319088"/>
                <a:chOff x="6637972" y="2999422"/>
                <a:chExt cx="90487" cy="319088"/>
              </a:xfrm>
            </p:grpSpPr>
            <p:sp>
              <p:nvSpPr>
                <p:cNvPr id="119" name="Google Shape;119;p3"/>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 name="Google Shape;125;p3"/>
            <p:cNvGrpSpPr/>
            <p:nvPr/>
          </p:nvGrpSpPr>
          <p:grpSpPr>
            <a:xfrm flipH="1">
              <a:off x="5805469" y="4471557"/>
              <a:ext cx="367970" cy="672014"/>
              <a:chOff x="5227320" y="2655570"/>
              <a:chExt cx="218121" cy="461010"/>
            </a:xfrm>
          </p:grpSpPr>
          <p:grpSp>
            <p:nvGrpSpPr>
              <p:cNvPr id="126" name="Google Shape;126;p3"/>
              <p:cNvGrpSpPr/>
              <p:nvPr/>
            </p:nvGrpSpPr>
            <p:grpSpPr>
              <a:xfrm>
                <a:off x="5328284" y="2785109"/>
                <a:ext cx="117157" cy="330517"/>
                <a:chOff x="5328284" y="2785109"/>
                <a:chExt cx="117157" cy="330517"/>
              </a:xfrm>
            </p:grpSpPr>
            <p:sp>
              <p:nvSpPr>
                <p:cNvPr id="127" name="Google Shape;127;p3"/>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 name="Google Shape;128;p3"/>
                <p:cNvGrpSpPr/>
                <p:nvPr/>
              </p:nvGrpSpPr>
              <p:grpSpPr>
                <a:xfrm>
                  <a:off x="5338762" y="2803207"/>
                  <a:ext cx="96202" cy="300990"/>
                  <a:chOff x="5338762" y="2803207"/>
                  <a:chExt cx="96202" cy="300990"/>
                </a:xfrm>
              </p:grpSpPr>
              <p:sp>
                <p:nvSpPr>
                  <p:cNvPr id="129" name="Google Shape;129;p3"/>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5" name="Google Shape;135;p3"/>
              <p:cNvGrpSpPr/>
              <p:nvPr/>
            </p:nvGrpSpPr>
            <p:grpSpPr>
              <a:xfrm>
                <a:off x="5227320" y="2655570"/>
                <a:ext cx="88582" cy="461010"/>
                <a:chOff x="5227320" y="2655570"/>
                <a:chExt cx="88582" cy="461010"/>
              </a:xfrm>
            </p:grpSpPr>
            <p:sp>
              <p:nvSpPr>
                <p:cNvPr id="136" name="Google Shape;136;p3"/>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 name="Google Shape;137;p3"/>
                <p:cNvGrpSpPr/>
                <p:nvPr/>
              </p:nvGrpSpPr>
              <p:grpSpPr>
                <a:xfrm>
                  <a:off x="5237797" y="2667952"/>
                  <a:ext cx="65722" cy="436245"/>
                  <a:chOff x="5237797" y="2667952"/>
                  <a:chExt cx="65722" cy="436245"/>
                </a:xfrm>
              </p:grpSpPr>
              <p:sp>
                <p:nvSpPr>
                  <p:cNvPr id="138" name="Google Shape;138;p3"/>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3"/>
        <p:cNvGrpSpPr/>
        <p:nvPr/>
      </p:nvGrpSpPr>
      <p:grpSpPr>
        <a:xfrm>
          <a:off x="0" y="0"/>
          <a:ext cx="0" cy="0"/>
          <a:chOff x="0" y="0"/>
          <a:chExt cx="0" cy="0"/>
        </a:xfrm>
      </p:grpSpPr>
      <p:sp>
        <p:nvSpPr>
          <p:cNvPr id="554" name="Google Shape;554;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5" name="Google Shape;555;p6"/>
          <p:cNvGrpSpPr/>
          <p:nvPr/>
        </p:nvGrpSpPr>
        <p:grpSpPr>
          <a:xfrm flipH="1">
            <a:off x="-2" y="4337022"/>
            <a:ext cx="9144001" cy="806332"/>
            <a:chOff x="-2" y="4337022"/>
            <a:chExt cx="9144001" cy="806332"/>
          </a:xfrm>
        </p:grpSpPr>
        <p:grpSp>
          <p:nvGrpSpPr>
            <p:cNvPr id="556" name="Google Shape;556;p6"/>
            <p:cNvGrpSpPr/>
            <p:nvPr/>
          </p:nvGrpSpPr>
          <p:grpSpPr>
            <a:xfrm>
              <a:off x="8786815" y="4337022"/>
              <a:ext cx="314659" cy="806332"/>
              <a:chOff x="5883592" y="1771650"/>
              <a:chExt cx="458152" cy="1174042"/>
            </a:xfrm>
          </p:grpSpPr>
          <p:grpSp>
            <p:nvGrpSpPr>
              <p:cNvPr id="557" name="Google Shape;557;p6"/>
              <p:cNvGrpSpPr/>
              <p:nvPr/>
            </p:nvGrpSpPr>
            <p:grpSpPr>
              <a:xfrm>
                <a:off x="5883592" y="2057790"/>
                <a:ext cx="218122" cy="172574"/>
                <a:chOff x="5883592" y="2057790"/>
                <a:chExt cx="218122" cy="172574"/>
              </a:xfrm>
            </p:grpSpPr>
            <p:sp>
              <p:nvSpPr>
                <p:cNvPr id="558" name="Google Shape;558;p6"/>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6"/>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0" name="Google Shape;560;p6"/>
              <p:cNvGrpSpPr/>
              <p:nvPr/>
            </p:nvGrpSpPr>
            <p:grpSpPr>
              <a:xfrm>
                <a:off x="6098857" y="2024536"/>
                <a:ext cx="242887" cy="147642"/>
                <a:chOff x="6098857" y="2024536"/>
                <a:chExt cx="242887" cy="147642"/>
              </a:xfrm>
            </p:grpSpPr>
            <p:sp>
              <p:nvSpPr>
                <p:cNvPr id="561" name="Google Shape;561;p6"/>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3" name="Google Shape;563;p6"/>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4" name="Google Shape;564;p6"/>
              <p:cNvGrpSpPr/>
              <p:nvPr/>
            </p:nvGrpSpPr>
            <p:grpSpPr>
              <a:xfrm>
                <a:off x="6068111" y="1771650"/>
                <a:ext cx="89235" cy="163829"/>
                <a:chOff x="6068111" y="1771650"/>
                <a:chExt cx="89235" cy="163829"/>
              </a:xfrm>
            </p:grpSpPr>
            <p:sp>
              <p:nvSpPr>
                <p:cNvPr id="565" name="Google Shape;565;p6"/>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7" name="Google Shape;567;p6"/>
              <p:cNvGrpSpPr/>
              <p:nvPr/>
            </p:nvGrpSpPr>
            <p:grpSpPr>
              <a:xfrm>
                <a:off x="6101715" y="2229497"/>
                <a:ext cx="160972" cy="92147"/>
                <a:chOff x="6101715" y="2229497"/>
                <a:chExt cx="160972" cy="92147"/>
              </a:xfrm>
            </p:grpSpPr>
            <p:sp>
              <p:nvSpPr>
                <p:cNvPr id="568" name="Google Shape;568;p6"/>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0" name="Google Shape;570;p6"/>
              <p:cNvGrpSpPr/>
              <p:nvPr/>
            </p:nvGrpSpPr>
            <p:grpSpPr>
              <a:xfrm>
                <a:off x="5988367" y="1939066"/>
                <a:ext cx="159067" cy="93792"/>
                <a:chOff x="5988367" y="1939066"/>
                <a:chExt cx="159067" cy="93792"/>
              </a:xfrm>
            </p:grpSpPr>
            <p:sp>
              <p:nvSpPr>
                <p:cNvPr id="571" name="Google Shape;571;p6"/>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3" name="Google Shape;573;p6"/>
            <p:cNvGrpSpPr/>
            <p:nvPr/>
          </p:nvGrpSpPr>
          <p:grpSpPr>
            <a:xfrm>
              <a:off x="7632398" y="4780835"/>
              <a:ext cx="1511601" cy="362269"/>
              <a:chOff x="5805469" y="4471413"/>
              <a:chExt cx="2804975" cy="672238"/>
            </a:xfrm>
          </p:grpSpPr>
          <p:grpSp>
            <p:nvGrpSpPr>
              <p:cNvPr id="574" name="Google Shape;574;p6"/>
              <p:cNvGrpSpPr/>
              <p:nvPr/>
            </p:nvGrpSpPr>
            <p:grpSpPr>
              <a:xfrm>
                <a:off x="7640597" y="4471458"/>
                <a:ext cx="969847" cy="672051"/>
                <a:chOff x="4511157" y="2680789"/>
                <a:chExt cx="2454688" cy="1700964"/>
              </a:xfrm>
            </p:grpSpPr>
            <p:grpSp>
              <p:nvGrpSpPr>
                <p:cNvPr id="575" name="Google Shape;575;p6"/>
                <p:cNvGrpSpPr/>
                <p:nvPr/>
              </p:nvGrpSpPr>
              <p:grpSpPr>
                <a:xfrm>
                  <a:off x="4511157" y="2680811"/>
                  <a:ext cx="804779" cy="1700942"/>
                  <a:chOff x="5227320" y="2655570"/>
                  <a:chExt cx="218121" cy="461010"/>
                </a:xfrm>
              </p:grpSpPr>
              <p:grpSp>
                <p:nvGrpSpPr>
                  <p:cNvPr id="576" name="Google Shape;576;p6"/>
                  <p:cNvGrpSpPr/>
                  <p:nvPr/>
                </p:nvGrpSpPr>
                <p:grpSpPr>
                  <a:xfrm>
                    <a:off x="5328284" y="2785109"/>
                    <a:ext cx="117157" cy="330517"/>
                    <a:chOff x="5328284" y="2785109"/>
                    <a:chExt cx="117157" cy="330517"/>
                  </a:xfrm>
                </p:grpSpPr>
                <p:sp>
                  <p:nvSpPr>
                    <p:cNvPr id="577" name="Google Shape;577;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6"/>
                    <p:cNvGrpSpPr/>
                    <p:nvPr/>
                  </p:nvGrpSpPr>
                  <p:grpSpPr>
                    <a:xfrm>
                      <a:off x="5338762" y="2803207"/>
                      <a:ext cx="96202" cy="300990"/>
                      <a:chOff x="5338762" y="2803207"/>
                      <a:chExt cx="96202" cy="300990"/>
                    </a:xfrm>
                  </p:grpSpPr>
                  <p:sp>
                    <p:nvSpPr>
                      <p:cNvPr id="579" name="Google Shape;579;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5" name="Google Shape;585;p6"/>
                  <p:cNvGrpSpPr/>
                  <p:nvPr/>
                </p:nvGrpSpPr>
                <p:grpSpPr>
                  <a:xfrm>
                    <a:off x="5227320" y="2655570"/>
                    <a:ext cx="88582" cy="461010"/>
                    <a:chOff x="5227320" y="2655570"/>
                    <a:chExt cx="88582" cy="461010"/>
                  </a:xfrm>
                </p:grpSpPr>
                <p:sp>
                  <p:nvSpPr>
                    <p:cNvPr id="586" name="Google Shape;586;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7" name="Google Shape;587;p6"/>
                    <p:cNvGrpSpPr/>
                    <p:nvPr/>
                  </p:nvGrpSpPr>
                  <p:grpSpPr>
                    <a:xfrm>
                      <a:off x="5237797" y="2667952"/>
                      <a:ext cx="65722" cy="436245"/>
                      <a:chOff x="5237797" y="2667952"/>
                      <a:chExt cx="65722" cy="436245"/>
                    </a:xfrm>
                  </p:grpSpPr>
                  <p:sp>
                    <p:nvSpPr>
                      <p:cNvPr id="588" name="Google Shape;588;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97" name="Google Shape;597;p6"/>
                <p:cNvGrpSpPr/>
                <p:nvPr/>
              </p:nvGrpSpPr>
              <p:grpSpPr>
                <a:xfrm>
                  <a:off x="5516254" y="2680789"/>
                  <a:ext cx="931296" cy="1700942"/>
                  <a:chOff x="5385435" y="3406140"/>
                  <a:chExt cx="252411" cy="461010"/>
                </a:xfrm>
              </p:grpSpPr>
              <p:grpSp>
                <p:nvGrpSpPr>
                  <p:cNvPr id="598" name="Google Shape;598;p6"/>
                  <p:cNvGrpSpPr/>
                  <p:nvPr/>
                </p:nvGrpSpPr>
                <p:grpSpPr>
                  <a:xfrm>
                    <a:off x="5385435" y="3406140"/>
                    <a:ext cx="56197" cy="461010"/>
                    <a:chOff x="5385435" y="3406140"/>
                    <a:chExt cx="56197" cy="461010"/>
                  </a:xfrm>
                </p:grpSpPr>
                <p:sp>
                  <p:nvSpPr>
                    <p:cNvPr id="599" name="Google Shape;599;p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0" name="Google Shape;600;p6"/>
                    <p:cNvGrpSpPr/>
                    <p:nvPr/>
                  </p:nvGrpSpPr>
                  <p:grpSpPr>
                    <a:xfrm>
                      <a:off x="5395912" y="3430905"/>
                      <a:ext cx="37147" cy="436244"/>
                      <a:chOff x="5395912" y="3430905"/>
                      <a:chExt cx="37147" cy="436244"/>
                    </a:xfrm>
                  </p:grpSpPr>
                  <p:sp>
                    <p:nvSpPr>
                      <p:cNvPr id="601" name="Google Shape;601;p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0" name="Google Shape;610;p6"/>
                  <p:cNvGrpSpPr/>
                  <p:nvPr/>
                </p:nvGrpSpPr>
                <p:grpSpPr>
                  <a:xfrm>
                    <a:off x="5468302" y="3501390"/>
                    <a:ext cx="169544" cy="365759"/>
                    <a:chOff x="5468302" y="3501390"/>
                    <a:chExt cx="169544" cy="365759"/>
                  </a:xfrm>
                </p:grpSpPr>
                <p:sp>
                  <p:nvSpPr>
                    <p:cNvPr id="611" name="Google Shape;611;p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2" name="Google Shape;612;p6"/>
                    <p:cNvGrpSpPr/>
                    <p:nvPr/>
                  </p:nvGrpSpPr>
                  <p:grpSpPr>
                    <a:xfrm>
                      <a:off x="5482590" y="3533775"/>
                      <a:ext cx="139064" cy="333374"/>
                      <a:chOff x="5482590" y="3533775"/>
                      <a:chExt cx="139064" cy="333374"/>
                    </a:xfrm>
                  </p:grpSpPr>
                  <p:sp>
                    <p:nvSpPr>
                      <p:cNvPr id="613" name="Google Shape;613;p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0" name="Google Shape;620;p6"/>
                <p:cNvGrpSpPr/>
                <p:nvPr/>
              </p:nvGrpSpPr>
              <p:grpSpPr>
                <a:xfrm>
                  <a:off x="6519525" y="3032231"/>
                  <a:ext cx="446320" cy="1349508"/>
                  <a:chOff x="6624637" y="2973704"/>
                  <a:chExt cx="120967" cy="365760"/>
                </a:xfrm>
              </p:grpSpPr>
              <p:sp>
                <p:nvSpPr>
                  <p:cNvPr id="621" name="Google Shape;621;p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2" name="Google Shape;622;p6"/>
                  <p:cNvGrpSpPr/>
                  <p:nvPr/>
                </p:nvGrpSpPr>
                <p:grpSpPr>
                  <a:xfrm>
                    <a:off x="6637972" y="2999422"/>
                    <a:ext cx="90487" cy="319088"/>
                    <a:chOff x="6637972" y="2999422"/>
                    <a:chExt cx="90487" cy="319088"/>
                  </a:xfrm>
                </p:grpSpPr>
                <p:sp>
                  <p:nvSpPr>
                    <p:cNvPr id="623" name="Google Shape;623;p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9" name="Google Shape;629;p6"/>
              <p:cNvGrpSpPr/>
              <p:nvPr/>
            </p:nvGrpSpPr>
            <p:grpSpPr>
              <a:xfrm>
                <a:off x="6252314" y="4471413"/>
                <a:ext cx="628079" cy="672014"/>
                <a:chOff x="5227320" y="2655570"/>
                <a:chExt cx="218121" cy="461010"/>
              </a:xfrm>
            </p:grpSpPr>
            <p:grpSp>
              <p:nvGrpSpPr>
                <p:cNvPr id="630" name="Google Shape;630;p6"/>
                <p:cNvGrpSpPr/>
                <p:nvPr/>
              </p:nvGrpSpPr>
              <p:grpSpPr>
                <a:xfrm>
                  <a:off x="5328284" y="2785109"/>
                  <a:ext cx="117157" cy="330517"/>
                  <a:chOff x="5328284" y="2785109"/>
                  <a:chExt cx="117157" cy="330517"/>
                </a:xfrm>
              </p:grpSpPr>
              <p:sp>
                <p:nvSpPr>
                  <p:cNvPr id="631" name="Google Shape;631;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2" name="Google Shape;632;p6"/>
                  <p:cNvGrpSpPr/>
                  <p:nvPr/>
                </p:nvGrpSpPr>
                <p:grpSpPr>
                  <a:xfrm>
                    <a:off x="5338762" y="2803207"/>
                    <a:ext cx="96202" cy="300990"/>
                    <a:chOff x="5338762" y="2803207"/>
                    <a:chExt cx="96202" cy="300990"/>
                  </a:xfrm>
                </p:grpSpPr>
                <p:sp>
                  <p:nvSpPr>
                    <p:cNvPr id="633" name="Google Shape;633;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9" name="Google Shape;639;p6"/>
                <p:cNvGrpSpPr/>
                <p:nvPr/>
              </p:nvGrpSpPr>
              <p:grpSpPr>
                <a:xfrm>
                  <a:off x="5227320" y="2655570"/>
                  <a:ext cx="88582" cy="461010"/>
                  <a:chOff x="5227320" y="2655570"/>
                  <a:chExt cx="88582" cy="461010"/>
                </a:xfrm>
              </p:grpSpPr>
              <p:sp>
                <p:nvSpPr>
                  <p:cNvPr id="640" name="Google Shape;640;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 name="Google Shape;641;p6"/>
                  <p:cNvGrpSpPr/>
                  <p:nvPr/>
                </p:nvGrpSpPr>
                <p:grpSpPr>
                  <a:xfrm>
                    <a:off x="5237797" y="2667952"/>
                    <a:ext cx="65722" cy="436245"/>
                    <a:chOff x="5237797" y="2667952"/>
                    <a:chExt cx="65722" cy="436245"/>
                  </a:xfrm>
                </p:grpSpPr>
                <p:sp>
                  <p:nvSpPr>
                    <p:cNvPr id="642" name="Google Shape;642;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51" name="Google Shape;651;p6"/>
              <p:cNvGrpSpPr/>
              <p:nvPr/>
            </p:nvGrpSpPr>
            <p:grpSpPr>
              <a:xfrm>
                <a:off x="6959622" y="4471590"/>
                <a:ext cx="367965" cy="672060"/>
                <a:chOff x="5385435" y="3406140"/>
                <a:chExt cx="252411" cy="461010"/>
              </a:xfrm>
            </p:grpSpPr>
            <p:grpSp>
              <p:nvGrpSpPr>
                <p:cNvPr id="652" name="Google Shape;652;p6"/>
                <p:cNvGrpSpPr/>
                <p:nvPr/>
              </p:nvGrpSpPr>
              <p:grpSpPr>
                <a:xfrm>
                  <a:off x="5385435" y="3406140"/>
                  <a:ext cx="56197" cy="461010"/>
                  <a:chOff x="5385435" y="3406140"/>
                  <a:chExt cx="56197" cy="461010"/>
                </a:xfrm>
              </p:grpSpPr>
              <p:sp>
                <p:nvSpPr>
                  <p:cNvPr id="653" name="Google Shape;653;p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4" name="Google Shape;654;p6"/>
                  <p:cNvGrpSpPr/>
                  <p:nvPr/>
                </p:nvGrpSpPr>
                <p:grpSpPr>
                  <a:xfrm>
                    <a:off x="5395912" y="3430905"/>
                    <a:ext cx="37147" cy="436244"/>
                    <a:chOff x="5395912" y="3430905"/>
                    <a:chExt cx="37147" cy="436244"/>
                  </a:xfrm>
                </p:grpSpPr>
                <p:sp>
                  <p:nvSpPr>
                    <p:cNvPr id="655" name="Google Shape;655;p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64" name="Google Shape;664;p6"/>
                <p:cNvGrpSpPr/>
                <p:nvPr/>
              </p:nvGrpSpPr>
              <p:grpSpPr>
                <a:xfrm>
                  <a:off x="5468302" y="3501390"/>
                  <a:ext cx="169544" cy="365759"/>
                  <a:chOff x="5468302" y="3501390"/>
                  <a:chExt cx="169544" cy="365759"/>
                </a:xfrm>
              </p:grpSpPr>
              <p:sp>
                <p:nvSpPr>
                  <p:cNvPr id="665" name="Google Shape;665;p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6" name="Google Shape;666;p6"/>
                  <p:cNvGrpSpPr/>
                  <p:nvPr/>
                </p:nvGrpSpPr>
                <p:grpSpPr>
                  <a:xfrm>
                    <a:off x="5482590" y="3533775"/>
                    <a:ext cx="139064" cy="333374"/>
                    <a:chOff x="5482590" y="3533775"/>
                    <a:chExt cx="139064" cy="333374"/>
                  </a:xfrm>
                </p:grpSpPr>
                <p:sp>
                  <p:nvSpPr>
                    <p:cNvPr id="667" name="Google Shape;667;p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74" name="Google Shape;674;p6"/>
              <p:cNvGrpSpPr/>
              <p:nvPr/>
            </p:nvGrpSpPr>
            <p:grpSpPr>
              <a:xfrm>
                <a:off x="7356062" y="4610428"/>
                <a:ext cx="176346" cy="533205"/>
                <a:chOff x="6624637" y="2973704"/>
                <a:chExt cx="120967" cy="365760"/>
              </a:xfrm>
            </p:grpSpPr>
            <p:sp>
              <p:nvSpPr>
                <p:cNvPr id="675" name="Google Shape;675;p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6"/>
                <p:cNvGrpSpPr/>
                <p:nvPr/>
              </p:nvGrpSpPr>
              <p:grpSpPr>
                <a:xfrm>
                  <a:off x="6637972" y="2999422"/>
                  <a:ext cx="90487" cy="319088"/>
                  <a:chOff x="6637972" y="2999422"/>
                  <a:chExt cx="90487" cy="319088"/>
                </a:xfrm>
              </p:grpSpPr>
              <p:sp>
                <p:nvSpPr>
                  <p:cNvPr id="677" name="Google Shape;677;p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3" name="Google Shape;683;p6"/>
              <p:cNvGrpSpPr/>
              <p:nvPr/>
            </p:nvGrpSpPr>
            <p:grpSpPr>
              <a:xfrm flipH="1">
                <a:off x="5805469" y="4471557"/>
                <a:ext cx="367970" cy="672014"/>
                <a:chOff x="5227320" y="2655570"/>
                <a:chExt cx="218121" cy="461010"/>
              </a:xfrm>
            </p:grpSpPr>
            <p:grpSp>
              <p:nvGrpSpPr>
                <p:cNvPr id="684" name="Google Shape;684;p6"/>
                <p:cNvGrpSpPr/>
                <p:nvPr/>
              </p:nvGrpSpPr>
              <p:grpSpPr>
                <a:xfrm>
                  <a:off x="5328284" y="2785109"/>
                  <a:ext cx="117157" cy="330517"/>
                  <a:chOff x="5328284" y="2785109"/>
                  <a:chExt cx="117157" cy="330517"/>
                </a:xfrm>
              </p:grpSpPr>
              <p:sp>
                <p:nvSpPr>
                  <p:cNvPr id="685" name="Google Shape;685;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6" name="Google Shape;686;p6"/>
                  <p:cNvGrpSpPr/>
                  <p:nvPr/>
                </p:nvGrpSpPr>
                <p:grpSpPr>
                  <a:xfrm>
                    <a:off x="5338762" y="2803207"/>
                    <a:ext cx="96202" cy="300990"/>
                    <a:chOff x="5338762" y="2803207"/>
                    <a:chExt cx="96202" cy="300990"/>
                  </a:xfrm>
                </p:grpSpPr>
                <p:sp>
                  <p:nvSpPr>
                    <p:cNvPr id="687" name="Google Shape;687;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3" name="Google Shape;693;p6"/>
                <p:cNvGrpSpPr/>
                <p:nvPr/>
              </p:nvGrpSpPr>
              <p:grpSpPr>
                <a:xfrm>
                  <a:off x="5227320" y="2655570"/>
                  <a:ext cx="88582" cy="461010"/>
                  <a:chOff x="5227320" y="2655570"/>
                  <a:chExt cx="88582" cy="461010"/>
                </a:xfrm>
              </p:grpSpPr>
              <p:sp>
                <p:nvSpPr>
                  <p:cNvPr id="694" name="Google Shape;694;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5" name="Google Shape;695;p6"/>
                  <p:cNvGrpSpPr/>
                  <p:nvPr/>
                </p:nvGrpSpPr>
                <p:grpSpPr>
                  <a:xfrm>
                    <a:off x="5237797" y="2667952"/>
                    <a:ext cx="65722" cy="436245"/>
                    <a:chOff x="5237797" y="2667952"/>
                    <a:chExt cx="65722" cy="436245"/>
                  </a:xfrm>
                </p:grpSpPr>
                <p:sp>
                  <p:nvSpPr>
                    <p:cNvPr id="696" name="Google Shape;696;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705" name="Google Shape;705;p6"/>
            <p:cNvGrpSpPr/>
            <p:nvPr/>
          </p:nvGrpSpPr>
          <p:grpSpPr>
            <a:xfrm>
              <a:off x="-2" y="4780835"/>
              <a:ext cx="1511601" cy="362269"/>
              <a:chOff x="5805469" y="4471413"/>
              <a:chExt cx="2804975" cy="672238"/>
            </a:xfrm>
          </p:grpSpPr>
          <p:grpSp>
            <p:nvGrpSpPr>
              <p:cNvPr id="706" name="Google Shape;706;p6"/>
              <p:cNvGrpSpPr/>
              <p:nvPr/>
            </p:nvGrpSpPr>
            <p:grpSpPr>
              <a:xfrm>
                <a:off x="7640597" y="4471458"/>
                <a:ext cx="969847" cy="672051"/>
                <a:chOff x="4511157" y="2680789"/>
                <a:chExt cx="2454688" cy="1700964"/>
              </a:xfrm>
            </p:grpSpPr>
            <p:grpSp>
              <p:nvGrpSpPr>
                <p:cNvPr id="707" name="Google Shape;707;p6"/>
                <p:cNvGrpSpPr/>
                <p:nvPr/>
              </p:nvGrpSpPr>
              <p:grpSpPr>
                <a:xfrm>
                  <a:off x="4511157" y="2680811"/>
                  <a:ext cx="804779" cy="1700942"/>
                  <a:chOff x="5227320" y="2655570"/>
                  <a:chExt cx="218121" cy="461010"/>
                </a:xfrm>
              </p:grpSpPr>
              <p:grpSp>
                <p:nvGrpSpPr>
                  <p:cNvPr id="708" name="Google Shape;708;p6"/>
                  <p:cNvGrpSpPr/>
                  <p:nvPr/>
                </p:nvGrpSpPr>
                <p:grpSpPr>
                  <a:xfrm>
                    <a:off x="5328284" y="2785109"/>
                    <a:ext cx="117157" cy="330517"/>
                    <a:chOff x="5328284" y="2785109"/>
                    <a:chExt cx="117157" cy="330517"/>
                  </a:xfrm>
                </p:grpSpPr>
                <p:sp>
                  <p:nvSpPr>
                    <p:cNvPr id="709" name="Google Shape;709;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0" name="Google Shape;710;p6"/>
                    <p:cNvGrpSpPr/>
                    <p:nvPr/>
                  </p:nvGrpSpPr>
                  <p:grpSpPr>
                    <a:xfrm>
                      <a:off x="5338762" y="2803207"/>
                      <a:ext cx="96202" cy="300990"/>
                      <a:chOff x="5338762" y="2803207"/>
                      <a:chExt cx="96202" cy="300990"/>
                    </a:xfrm>
                  </p:grpSpPr>
                  <p:sp>
                    <p:nvSpPr>
                      <p:cNvPr id="711" name="Google Shape;711;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17" name="Google Shape;717;p6"/>
                  <p:cNvGrpSpPr/>
                  <p:nvPr/>
                </p:nvGrpSpPr>
                <p:grpSpPr>
                  <a:xfrm>
                    <a:off x="5227320" y="2655570"/>
                    <a:ext cx="88582" cy="461010"/>
                    <a:chOff x="5227320" y="2655570"/>
                    <a:chExt cx="88582" cy="461010"/>
                  </a:xfrm>
                </p:grpSpPr>
                <p:sp>
                  <p:nvSpPr>
                    <p:cNvPr id="718" name="Google Shape;718;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9" name="Google Shape;719;p6"/>
                    <p:cNvGrpSpPr/>
                    <p:nvPr/>
                  </p:nvGrpSpPr>
                  <p:grpSpPr>
                    <a:xfrm>
                      <a:off x="5237797" y="2667952"/>
                      <a:ext cx="65722" cy="436245"/>
                      <a:chOff x="5237797" y="2667952"/>
                      <a:chExt cx="65722" cy="436245"/>
                    </a:xfrm>
                  </p:grpSpPr>
                  <p:sp>
                    <p:nvSpPr>
                      <p:cNvPr id="720" name="Google Shape;720;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29" name="Google Shape;729;p6"/>
                <p:cNvGrpSpPr/>
                <p:nvPr/>
              </p:nvGrpSpPr>
              <p:grpSpPr>
                <a:xfrm>
                  <a:off x="5516254" y="2680789"/>
                  <a:ext cx="931296" cy="1700942"/>
                  <a:chOff x="5385435" y="3406140"/>
                  <a:chExt cx="252411" cy="461010"/>
                </a:xfrm>
              </p:grpSpPr>
              <p:grpSp>
                <p:nvGrpSpPr>
                  <p:cNvPr id="730" name="Google Shape;730;p6"/>
                  <p:cNvGrpSpPr/>
                  <p:nvPr/>
                </p:nvGrpSpPr>
                <p:grpSpPr>
                  <a:xfrm>
                    <a:off x="5385435" y="3406140"/>
                    <a:ext cx="56197" cy="461010"/>
                    <a:chOff x="5385435" y="3406140"/>
                    <a:chExt cx="56197" cy="461010"/>
                  </a:xfrm>
                </p:grpSpPr>
                <p:sp>
                  <p:nvSpPr>
                    <p:cNvPr id="731" name="Google Shape;731;p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2" name="Google Shape;732;p6"/>
                    <p:cNvGrpSpPr/>
                    <p:nvPr/>
                  </p:nvGrpSpPr>
                  <p:grpSpPr>
                    <a:xfrm>
                      <a:off x="5395912" y="3430905"/>
                      <a:ext cx="37147" cy="436244"/>
                      <a:chOff x="5395912" y="3430905"/>
                      <a:chExt cx="37147" cy="436244"/>
                    </a:xfrm>
                  </p:grpSpPr>
                  <p:sp>
                    <p:nvSpPr>
                      <p:cNvPr id="733" name="Google Shape;733;p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42" name="Google Shape;742;p6"/>
                  <p:cNvGrpSpPr/>
                  <p:nvPr/>
                </p:nvGrpSpPr>
                <p:grpSpPr>
                  <a:xfrm>
                    <a:off x="5468302" y="3501390"/>
                    <a:ext cx="169544" cy="365759"/>
                    <a:chOff x="5468302" y="3501390"/>
                    <a:chExt cx="169544" cy="365759"/>
                  </a:xfrm>
                </p:grpSpPr>
                <p:sp>
                  <p:nvSpPr>
                    <p:cNvPr id="743" name="Google Shape;743;p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4" name="Google Shape;744;p6"/>
                    <p:cNvGrpSpPr/>
                    <p:nvPr/>
                  </p:nvGrpSpPr>
                  <p:grpSpPr>
                    <a:xfrm>
                      <a:off x="5482590" y="3533775"/>
                      <a:ext cx="139064" cy="333374"/>
                      <a:chOff x="5482590" y="3533775"/>
                      <a:chExt cx="139064" cy="333374"/>
                    </a:xfrm>
                  </p:grpSpPr>
                  <p:sp>
                    <p:nvSpPr>
                      <p:cNvPr id="745" name="Google Shape;745;p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52" name="Google Shape;752;p6"/>
                <p:cNvGrpSpPr/>
                <p:nvPr/>
              </p:nvGrpSpPr>
              <p:grpSpPr>
                <a:xfrm>
                  <a:off x="6519525" y="3032231"/>
                  <a:ext cx="446320" cy="1349508"/>
                  <a:chOff x="6624637" y="2973704"/>
                  <a:chExt cx="120967" cy="365760"/>
                </a:xfrm>
              </p:grpSpPr>
              <p:sp>
                <p:nvSpPr>
                  <p:cNvPr id="753" name="Google Shape;753;p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4" name="Google Shape;754;p6"/>
                  <p:cNvGrpSpPr/>
                  <p:nvPr/>
                </p:nvGrpSpPr>
                <p:grpSpPr>
                  <a:xfrm>
                    <a:off x="6637972" y="2999422"/>
                    <a:ext cx="90487" cy="319088"/>
                    <a:chOff x="6637972" y="2999422"/>
                    <a:chExt cx="90487" cy="319088"/>
                  </a:xfrm>
                </p:grpSpPr>
                <p:sp>
                  <p:nvSpPr>
                    <p:cNvPr id="755" name="Google Shape;755;p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61" name="Google Shape;761;p6"/>
              <p:cNvGrpSpPr/>
              <p:nvPr/>
            </p:nvGrpSpPr>
            <p:grpSpPr>
              <a:xfrm>
                <a:off x="6252314" y="4471413"/>
                <a:ext cx="628079" cy="672014"/>
                <a:chOff x="5227320" y="2655570"/>
                <a:chExt cx="218121" cy="461010"/>
              </a:xfrm>
            </p:grpSpPr>
            <p:grpSp>
              <p:nvGrpSpPr>
                <p:cNvPr id="762" name="Google Shape;762;p6"/>
                <p:cNvGrpSpPr/>
                <p:nvPr/>
              </p:nvGrpSpPr>
              <p:grpSpPr>
                <a:xfrm>
                  <a:off x="5328284" y="2785109"/>
                  <a:ext cx="117157" cy="330517"/>
                  <a:chOff x="5328284" y="2785109"/>
                  <a:chExt cx="117157" cy="330517"/>
                </a:xfrm>
              </p:grpSpPr>
              <p:sp>
                <p:nvSpPr>
                  <p:cNvPr id="763" name="Google Shape;763;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4" name="Google Shape;764;p6"/>
                  <p:cNvGrpSpPr/>
                  <p:nvPr/>
                </p:nvGrpSpPr>
                <p:grpSpPr>
                  <a:xfrm>
                    <a:off x="5338762" y="2803207"/>
                    <a:ext cx="96202" cy="300990"/>
                    <a:chOff x="5338762" y="2803207"/>
                    <a:chExt cx="96202" cy="300990"/>
                  </a:xfrm>
                </p:grpSpPr>
                <p:sp>
                  <p:nvSpPr>
                    <p:cNvPr id="765" name="Google Shape;765;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1" name="Google Shape;771;p6"/>
                <p:cNvGrpSpPr/>
                <p:nvPr/>
              </p:nvGrpSpPr>
              <p:grpSpPr>
                <a:xfrm>
                  <a:off x="5227320" y="2655570"/>
                  <a:ext cx="88582" cy="461010"/>
                  <a:chOff x="5227320" y="2655570"/>
                  <a:chExt cx="88582" cy="461010"/>
                </a:xfrm>
              </p:grpSpPr>
              <p:sp>
                <p:nvSpPr>
                  <p:cNvPr id="772" name="Google Shape;772;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3" name="Google Shape;773;p6"/>
                  <p:cNvGrpSpPr/>
                  <p:nvPr/>
                </p:nvGrpSpPr>
                <p:grpSpPr>
                  <a:xfrm>
                    <a:off x="5237797" y="2667952"/>
                    <a:ext cx="65722" cy="436245"/>
                    <a:chOff x="5237797" y="2667952"/>
                    <a:chExt cx="65722" cy="436245"/>
                  </a:xfrm>
                </p:grpSpPr>
                <p:sp>
                  <p:nvSpPr>
                    <p:cNvPr id="774" name="Google Shape;774;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83" name="Google Shape;783;p6"/>
              <p:cNvGrpSpPr/>
              <p:nvPr/>
            </p:nvGrpSpPr>
            <p:grpSpPr>
              <a:xfrm>
                <a:off x="6959622" y="4471590"/>
                <a:ext cx="367965" cy="672060"/>
                <a:chOff x="5385435" y="3406140"/>
                <a:chExt cx="252411" cy="461010"/>
              </a:xfrm>
            </p:grpSpPr>
            <p:grpSp>
              <p:nvGrpSpPr>
                <p:cNvPr id="784" name="Google Shape;784;p6"/>
                <p:cNvGrpSpPr/>
                <p:nvPr/>
              </p:nvGrpSpPr>
              <p:grpSpPr>
                <a:xfrm>
                  <a:off x="5385435" y="3406140"/>
                  <a:ext cx="56197" cy="461010"/>
                  <a:chOff x="5385435" y="3406140"/>
                  <a:chExt cx="56197" cy="461010"/>
                </a:xfrm>
              </p:grpSpPr>
              <p:sp>
                <p:nvSpPr>
                  <p:cNvPr id="785" name="Google Shape;785;p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6"/>
                  <p:cNvGrpSpPr/>
                  <p:nvPr/>
                </p:nvGrpSpPr>
                <p:grpSpPr>
                  <a:xfrm>
                    <a:off x="5395912" y="3430905"/>
                    <a:ext cx="37147" cy="436244"/>
                    <a:chOff x="5395912" y="3430905"/>
                    <a:chExt cx="37147" cy="436244"/>
                  </a:xfrm>
                </p:grpSpPr>
                <p:sp>
                  <p:nvSpPr>
                    <p:cNvPr id="787" name="Google Shape;787;p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6" name="Google Shape;796;p6"/>
                <p:cNvGrpSpPr/>
                <p:nvPr/>
              </p:nvGrpSpPr>
              <p:grpSpPr>
                <a:xfrm>
                  <a:off x="5468302" y="3501390"/>
                  <a:ext cx="169544" cy="365759"/>
                  <a:chOff x="5468302" y="3501390"/>
                  <a:chExt cx="169544" cy="365759"/>
                </a:xfrm>
              </p:grpSpPr>
              <p:sp>
                <p:nvSpPr>
                  <p:cNvPr id="797" name="Google Shape;797;p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6"/>
                  <p:cNvGrpSpPr/>
                  <p:nvPr/>
                </p:nvGrpSpPr>
                <p:grpSpPr>
                  <a:xfrm>
                    <a:off x="5482590" y="3533775"/>
                    <a:ext cx="139064" cy="333374"/>
                    <a:chOff x="5482590" y="3533775"/>
                    <a:chExt cx="139064" cy="333374"/>
                  </a:xfrm>
                </p:grpSpPr>
                <p:sp>
                  <p:nvSpPr>
                    <p:cNvPr id="799" name="Google Shape;799;p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6" name="Google Shape;806;p6"/>
              <p:cNvGrpSpPr/>
              <p:nvPr/>
            </p:nvGrpSpPr>
            <p:grpSpPr>
              <a:xfrm>
                <a:off x="7356062" y="4610428"/>
                <a:ext cx="176346" cy="533205"/>
                <a:chOff x="6624637" y="2973704"/>
                <a:chExt cx="120967" cy="365760"/>
              </a:xfrm>
            </p:grpSpPr>
            <p:sp>
              <p:nvSpPr>
                <p:cNvPr id="807" name="Google Shape;807;p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8" name="Google Shape;808;p6"/>
                <p:cNvGrpSpPr/>
                <p:nvPr/>
              </p:nvGrpSpPr>
              <p:grpSpPr>
                <a:xfrm>
                  <a:off x="6637972" y="2999422"/>
                  <a:ext cx="90487" cy="319088"/>
                  <a:chOff x="6637972" y="2999422"/>
                  <a:chExt cx="90487" cy="319088"/>
                </a:xfrm>
              </p:grpSpPr>
              <p:sp>
                <p:nvSpPr>
                  <p:cNvPr id="809" name="Google Shape;809;p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15" name="Google Shape;815;p6"/>
              <p:cNvGrpSpPr/>
              <p:nvPr/>
            </p:nvGrpSpPr>
            <p:grpSpPr>
              <a:xfrm flipH="1">
                <a:off x="5805469" y="4471557"/>
                <a:ext cx="367970" cy="672014"/>
                <a:chOff x="5227320" y="2655570"/>
                <a:chExt cx="218121" cy="461010"/>
              </a:xfrm>
            </p:grpSpPr>
            <p:grpSp>
              <p:nvGrpSpPr>
                <p:cNvPr id="816" name="Google Shape;816;p6"/>
                <p:cNvGrpSpPr/>
                <p:nvPr/>
              </p:nvGrpSpPr>
              <p:grpSpPr>
                <a:xfrm>
                  <a:off x="5328284" y="2785109"/>
                  <a:ext cx="117157" cy="330517"/>
                  <a:chOff x="5328284" y="2785109"/>
                  <a:chExt cx="117157" cy="330517"/>
                </a:xfrm>
              </p:grpSpPr>
              <p:sp>
                <p:nvSpPr>
                  <p:cNvPr id="817" name="Google Shape;817;p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8" name="Google Shape;818;p6"/>
                  <p:cNvGrpSpPr/>
                  <p:nvPr/>
                </p:nvGrpSpPr>
                <p:grpSpPr>
                  <a:xfrm>
                    <a:off x="5338762" y="2803207"/>
                    <a:ext cx="96202" cy="300990"/>
                    <a:chOff x="5338762" y="2803207"/>
                    <a:chExt cx="96202" cy="300990"/>
                  </a:xfrm>
                </p:grpSpPr>
                <p:sp>
                  <p:nvSpPr>
                    <p:cNvPr id="819" name="Google Shape;819;p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5" name="Google Shape;825;p6"/>
                <p:cNvGrpSpPr/>
                <p:nvPr/>
              </p:nvGrpSpPr>
              <p:grpSpPr>
                <a:xfrm>
                  <a:off x="5227320" y="2655570"/>
                  <a:ext cx="88582" cy="461010"/>
                  <a:chOff x="5227320" y="2655570"/>
                  <a:chExt cx="88582" cy="461010"/>
                </a:xfrm>
              </p:grpSpPr>
              <p:sp>
                <p:nvSpPr>
                  <p:cNvPr id="826" name="Google Shape;826;p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7" name="Google Shape;827;p6"/>
                  <p:cNvGrpSpPr/>
                  <p:nvPr/>
                </p:nvGrpSpPr>
                <p:grpSpPr>
                  <a:xfrm>
                    <a:off x="5237797" y="2667952"/>
                    <a:ext cx="65722" cy="436245"/>
                    <a:chOff x="5237797" y="2667952"/>
                    <a:chExt cx="65722" cy="436245"/>
                  </a:xfrm>
                </p:grpSpPr>
                <p:sp>
                  <p:nvSpPr>
                    <p:cNvPr id="828" name="Google Shape;828;p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7"/>
        <p:cNvGrpSpPr/>
        <p:nvPr/>
      </p:nvGrpSpPr>
      <p:grpSpPr>
        <a:xfrm>
          <a:off x="0" y="0"/>
          <a:ext cx="0" cy="0"/>
          <a:chOff x="0" y="0"/>
          <a:chExt cx="0" cy="0"/>
        </a:xfrm>
      </p:grpSpPr>
      <p:sp>
        <p:nvSpPr>
          <p:cNvPr id="838" name="Google Shape;838;p7"/>
          <p:cNvSpPr txBox="1">
            <a:spLocks noGrp="1"/>
          </p:cNvSpPr>
          <p:nvPr>
            <p:ph type="title"/>
          </p:nvPr>
        </p:nvSpPr>
        <p:spPr>
          <a:xfrm>
            <a:off x="720000" y="539500"/>
            <a:ext cx="4302900" cy="113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9" name="Google Shape;839;p7"/>
          <p:cNvSpPr txBox="1">
            <a:spLocks noGrp="1"/>
          </p:cNvSpPr>
          <p:nvPr>
            <p:ph type="subTitle" idx="1"/>
          </p:nvPr>
        </p:nvSpPr>
        <p:spPr>
          <a:xfrm>
            <a:off x="720000" y="1911000"/>
            <a:ext cx="40515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0"/>
        <p:cNvGrpSpPr/>
        <p:nvPr/>
      </p:nvGrpSpPr>
      <p:grpSpPr>
        <a:xfrm>
          <a:off x="0" y="0"/>
          <a:ext cx="0" cy="0"/>
          <a:chOff x="0" y="0"/>
          <a:chExt cx="0" cy="0"/>
        </a:xfrm>
      </p:grpSpPr>
      <p:sp>
        <p:nvSpPr>
          <p:cNvPr id="841" name="Google Shape;841;p8"/>
          <p:cNvSpPr txBox="1">
            <a:spLocks noGrp="1"/>
          </p:cNvSpPr>
          <p:nvPr>
            <p:ph type="title"/>
          </p:nvPr>
        </p:nvSpPr>
        <p:spPr>
          <a:xfrm>
            <a:off x="1768550" y="1130300"/>
            <a:ext cx="5607000" cy="208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2"/>
        <p:cNvGrpSpPr/>
        <p:nvPr/>
      </p:nvGrpSpPr>
      <p:grpSpPr>
        <a:xfrm>
          <a:off x="0" y="0"/>
          <a:ext cx="0" cy="0"/>
          <a:chOff x="0" y="0"/>
          <a:chExt cx="0" cy="0"/>
        </a:xfrm>
      </p:grpSpPr>
      <p:sp>
        <p:nvSpPr>
          <p:cNvPr id="843" name="Google Shape;843;p9"/>
          <p:cNvSpPr txBox="1">
            <a:spLocks noGrp="1"/>
          </p:cNvSpPr>
          <p:nvPr>
            <p:ph type="title"/>
          </p:nvPr>
        </p:nvSpPr>
        <p:spPr>
          <a:xfrm>
            <a:off x="2135550" y="1813320"/>
            <a:ext cx="4872900" cy="143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4" name="Google Shape;844;p9"/>
          <p:cNvSpPr txBox="1">
            <a:spLocks noGrp="1"/>
          </p:cNvSpPr>
          <p:nvPr>
            <p:ph type="subTitle" idx="1"/>
          </p:nvPr>
        </p:nvSpPr>
        <p:spPr>
          <a:xfrm>
            <a:off x="2135550" y="326868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5" name="Google Shape;845;p9"/>
          <p:cNvGrpSpPr/>
          <p:nvPr/>
        </p:nvGrpSpPr>
        <p:grpSpPr>
          <a:xfrm>
            <a:off x="8034548" y="2507895"/>
            <a:ext cx="1028368" cy="2635373"/>
            <a:chOff x="5883592" y="1771650"/>
            <a:chExt cx="458152" cy="1174042"/>
          </a:xfrm>
        </p:grpSpPr>
        <p:grpSp>
          <p:nvGrpSpPr>
            <p:cNvPr id="846" name="Google Shape;846;p9"/>
            <p:cNvGrpSpPr/>
            <p:nvPr/>
          </p:nvGrpSpPr>
          <p:grpSpPr>
            <a:xfrm>
              <a:off x="5883592" y="2057790"/>
              <a:ext cx="218122" cy="172574"/>
              <a:chOff x="5883592" y="2057790"/>
              <a:chExt cx="218122" cy="172574"/>
            </a:xfrm>
          </p:grpSpPr>
          <p:sp>
            <p:nvSpPr>
              <p:cNvPr id="847" name="Google Shape;847;p9"/>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9"/>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9"/>
            <p:cNvGrpSpPr/>
            <p:nvPr/>
          </p:nvGrpSpPr>
          <p:grpSpPr>
            <a:xfrm>
              <a:off x="6098857" y="2024536"/>
              <a:ext cx="242887" cy="147642"/>
              <a:chOff x="6098857" y="2024536"/>
              <a:chExt cx="242887" cy="147642"/>
            </a:xfrm>
          </p:grpSpPr>
          <p:sp>
            <p:nvSpPr>
              <p:cNvPr id="850" name="Google Shape;850;p9"/>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9"/>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2" name="Google Shape;852;p9"/>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9"/>
            <p:cNvGrpSpPr/>
            <p:nvPr/>
          </p:nvGrpSpPr>
          <p:grpSpPr>
            <a:xfrm>
              <a:off x="6068111" y="1771650"/>
              <a:ext cx="89235" cy="163829"/>
              <a:chOff x="6068111" y="1771650"/>
              <a:chExt cx="89235" cy="163829"/>
            </a:xfrm>
          </p:grpSpPr>
          <p:sp>
            <p:nvSpPr>
              <p:cNvPr id="854" name="Google Shape;854;p9"/>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9"/>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6" name="Google Shape;856;p9"/>
            <p:cNvGrpSpPr/>
            <p:nvPr/>
          </p:nvGrpSpPr>
          <p:grpSpPr>
            <a:xfrm>
              <a:off x="6101715" y="2229497"/>
              <a:ext cx="160972" cy="92147"/>
              <a:chOff x="6101715" y="2229497"/>
              <a:chExt cx="160972" cy="92147"/>
            </a:xfrm>
          </p:grpSpPr>
          <p:sp>
            <p:nvSpPr>
              <p:cNvPr id="857" name="Google Shape;857;p9"/>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9"/>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9"/>
            <p:cNvGrpSpPr/>
            <p:nvPr/>
          </p:nvGrpSpPr>
          <p:grpSpPr>
            <a:xfrm>
              <a:off x="5988367" y="1939066"/>
              <a:ext cx="159067" cy="93792"/>
              <a:chOff x="5988367" y="1939066"/>
              <a:chExt cx="159067" cy="93792"/>
            </a:xfrm>
          </p:grpSpPr>
          <p:sp>
            <p:nvSpPr>
              <p:cNvPr id="860" name="Google Shape;860;p9"/>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9"/>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2" name="Google Shape;862;p9"/>
          <p:cNvGrpSpPr/>
          <p:nvPr/>
        </p:nvGrpSpPr>
        <p:grpSpPr>
          <a:xfrm flipH="1">
            <a:off x="125798" y="1815870"/>
            <a:ext cx="1028368" cy="2635373"/>
            <a:chOff x="5883592" y="1771650"/>
            <a:chExt cx="458152" cy="1174042"/>
          </a:xfrm>
        </p:grpSpPr>
        <p:grpSp>
          <p:nvGrpSpPr>
            <p:cNvPr id="863" name="Google Shape;863;p9"/>
            <p:cNvGrpSpPr/>
            <p:nvPr/>
          </p:nvGrpSpPr>
          <p:grpSpPr>
            <a:xfrm>
              <a:off x="5883592" y="2057790"/>
              <a:ext cx="218122" cy="172574"/>
              <a:chOff x="5883592" y="2057790"/>
              <a:chExt cx="218122" cy="172574"/>
            </a:xfrm>
          </p:grpSpPr>
          <p:sp>
            <p:nvSpPr>
              <p:cNvPr id="864" name="Google Shape;864;p9"/>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9"/>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6" name="Google Shape;866;p9"/>
            <p:cNvGrpSpPr/>
            <p:nvPr/>
          </p:nvGrpSpPr>
          <p:grpSpPr>
            <a:xfrm>
              <a:off x="6098857" y="2024536"/>
              <a:ext cx="242887" cy="147642"/>
              <a:chOff x="6098857" y="2024536"/>
              <a:chExt cx="242887" cy="147642"/>
            </a:xfrm>
          </p:grpSpPr>
          <p:sp>
            <p:nvSpPr>
              <p:cNvPr id="867" name="Google Shape;867;p9"/>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9"/>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9" name="Google Shape;869;p9"/>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0" name="Google Shape;870;p9"/>
            <p:cNvGrpSpPr/>
            <p:nvPr/>
          </p:nvGrpSpPr>
          <p:grpSpPr>
            <a:xfrm>
              <a:off x="6068111" y="1771650"/>
              <a:ext cx="89235" cy="163829"/>
              <a:chOff x="6068111" y="1771650"/>
              <a:chExt cx="89235" cy="163829"/>
            </a:xfrm>
          </p:grpSpPr>
          <p:sp>
            <p:nvSpPr>
              <p:cNvPr id="871" name="Google Shape;871;p9"/>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9"/>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9"/>
            <p:cNvGrpSpPr/>
            <p:nvPr/>
          </p:nvGrpSpPr>
          <p:grpSpPr>
            <a:xfrm>
              <a:off x="6101715" y="2229497"/>
              <a:ext cx="160972" cy="92147"/>
              <a:chOff x="6101715" y="2229497"/>
              <a:chExt cx="160972" cy="92147"/>
            </a:xfrm>
          </p:grpSpPr>
          <p:sp>
            <p:nvSpPr>
              <p:cNvPr id="874" name="Google Shape;874;p9"/>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9"/>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6" name="Google Shape;876;p9"/>
            <p:cNvGrpSpPr/>
            <p:nvPr/>
          </p:nvGrpSpPr>
          <p:grpSpPr>
            <a:xfrm>
              <a:off x="5988367" y="1939066"/>
              <a:ext cx="159067" cy="93792"/>
              <a:chOff x="5988367" y="1939066"/>
              <a:chExt cx="159067" cy="93792"/>
            </a:xfrm>
          </p:grpSpPr>
          <p:sp>
            <p:nvSpPr>
              <p:cNvPr id="877" name="Google Shape;877;p9"/>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9"/>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9"/>
          <p:cNvGrpSpPr/>
          <p:nvPr/>
        </p:nvGrpSpPr>
        <p:grpSpPr>
          <a:xfrm>
            <a:off x="6" y="4348512"/>
            <a:ext cx="9143728" cy="794701"/>
            <a:chOff x="6" y="4348512"/>
            <a:chExt cx="9143728" cy="794701"/>
          </a:xfrm>
        </p:grpSpPr>
        <p:grpSp>
          <p:nvGrpSpPr>
            <p:cNvPr id="880" name="Google Shape;880;p9"/>
            <p:cNvGrpSpPr/>
            <p:nvPr/>
          </p:nvGrpSpPr>
          <p:grpSpPr>
            <a:xfrm>
              <a:off x="5829656" y="4348512"/>
              <a:ext cx="3314078" cy="794249"/>
              <a:chOff x="5805469" y="4471413"/>
              <a:chExt cx="2804975" cy="672238"/>
            </a:xfrm>
          </p:grpSpPr>
          <p:grpSp>
            <p:nvGrpSpPr>
              <p:cNvPr id="881" name="Google Shape;881;p9"/>
              <p:cNvGrpSpPr/>
              <p:nvPr/>
            </p:nvGrpSpPr>
            <p:grpSpPr>
              <a:xfrm>
                <a:off x="7640597" y="4471458"/>
                <a:ext cx="969847" cy="672051"/>
                <a:chOff x="4511157" y="2680789"/>
                <a:chExt cx="2454688" cy="1700964"/>
              </a:xfrm>
            </p:grpSpPr>
            <p:grpSp>
              <p:nvGrpSpPr>
                <p:cNvPr id="882" name="Google Shape;882;p9"/>
                <p:cNvGrpSpPr/>
                <p:nvPr/>
              </p:nvGrpSpPr>
              <p:grpSpPr>
                <a:xfrm>
                  <a:off x="4511157" y="2680811"/>
                  <a:ext cx="804779" cy="1700942"/>
                  <a:chOff x="5227320" y="2655570"/>
                  <a:chExt cx="218121" cy="461010"/>
                </a:xfrm>
              </p:grpSpPr>
              <p:grpSp>
                <p:nvGrpSpPr>
                  <p:cNvPr id="883" name="Google Shape;883;p9"/>
                  <p:cNvGrpSpPr/>
                  <p:nvPr/>
                </p:nvGrpSpPr>
                <p:grpSpPr>
                  <a:xfrm>
                    <a:off x="5328284" y="2785109"/>
                    <a:ext cx="117157" cy="330517"/>
                    <a:chOff x="5328284" y="2785109"/>
                    <a:chExt cx="117157" cy="330517"/>
                  </a:xfrm>
                </p:grpSpPr>
                <p:sp>
                  <p:nvSpPr>
                    <p:cNvPr id="884" name="Google Shape;884;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5" name="Google Shape;885;p9"/>
                    <p:cNvGrpSpPr/>
                    <p:nvPr/>
                  </p:nvGrpSpPr>
                  <p:grpSpPr>
                    <a:xfrm>
                      <a:off x="5338762" y="2803207"/>
                      <a:ext cx="96202" cy="300990"/>
                      <a:chOff x="5338762" y="2803207"/>
                      <a:chExt cx="96202" cy="300990"/>
                    </a:xfrm>
                  </p:grpSpPr>
                  <p:sp>
                    <p:nvSpPr>
                      <p:cNvPr id="886" name="Google Shape;886;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2" name="Google Shape;892;p9"/>
                  <p:cNvGrpSpPr/>
                  <p:nvPr/>
                </p:nvGrpSpPr>
                <p:grpSpPr>
                  <a:xfrm>
                    <a:off x="5227320" y="2655570"/>
                    <a:ext cx="88582" cy="461010"/>
                    <a:chOff x="5227320" y="2655570"/>
                    <a:chExt cx="88582" cy="461010"/>
                  </a:xfrm>
                </p:grpSpPr>
                <p:sp>
                  <p:nvSpPr>
                    <p:cNvPr id="893" name="Google Shape;893;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4" name="Google Shape;894;p9"/>
                    <p:cNvGrpSpPr/>
                    <p:nvPr/>
                  </p:nvGrpSpPr>
                  <p:grpSpPr>
                    <a:xfrm>
                      <a:off x="5237797" y="2667952"/>
                      <a:ext cx="65722" cy="436245"/>
                      <a:chOff x="5237797" y="2667952"/>
                      <a:chExt cx="65722" cy="436245"/>
                    </a:xfrm>
                  </p:grpSpPr>
                  <p:sp>
                    <p:nvSpPr>
                      <p:cNvPr id="895" name="Google Shape;895;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04" name="Google Shape;904;p9"/>
                <p:cNvGrpSpPr/>
                <p:nvPr/>
              </p:nvGrpSpPr>
              <p:grpSpPr>
                <a:xfrm>
                  <a:off x="5516254" y="2680789"/>
                  <a:ext cx="931296" cy="1700942"/>
                  <a:chOff x="5385435" y="3406140"/>
                  <a:chExt cx="252411" cy="461010"/>
                </a:xfrm>
              </p:grpSpPr>
              <p:grpSp>
                <p:nvGrpSpPr>
                  <p:cNvPr id="905" name="Google Shape;905;p9"/>
                  <p:cNvGrpSpPr/>
                  <p:nvPr/>
                </p:nvGrpSpPr>
                <p:grpSpPr>
                  <a:xfrm>
                    <a:off x="5385435" y="3406140"/>
                    <a:ext cx="56197" cy="461010"/>
                    <a:chOff x="5385435" y="3406140"/>
                    <a:chExt cx="56197" cy="461010"/>
                  </a:xfrm>
                </p:grpSpPr>
                <p:sp>
                  <p:nvSpPr>
                    <p:cNvPr id="906" name="Google Shape;906;p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7" name="Google Shape;907;p9"/>
                    <p:cNvGrpSpPr/>
                    <p:nvPr/>
                  </p:nvGrpSpPr>
                  <p:grpSpPr>
                    <a:xfrm>
                      <a:off x="5395912" y="3430905"/>
                      <a:ext cx="37147" cy="436244"/>
                      <a:chOff x="5395912" y="3430905"/>
                      <a:chExt cx="37147" cy="436244"/>
                    </a:xfrm>
                  </p:grpSpPr>
                  <p:sp>
                    <p:nvSpPr>
                      <p:cNvPr id="908" name="Google Shape;908;p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17" name="Google Shape;917;p9"/>
                  <p:cNvGrpSpPr/>
                  <p:nvPr/>
                </p:nvGrpSpPr>
                <p:grpSpPr>
                  <a:xfrm>
                    <a:off x="5468302" y="3501390"/>
                    <a:ext cx="169544" cy="365759"/>
                    <a:chOff x="5468302" y="3501390"/>
                    <a:chExt cx="169544" cy="365759"/>
                  </a:xfrm>
                </p:grpSpPr>
                <p:sp>
                  <p:nvSpPr>
                    <p:cNvPr id="918" name="Google Shape;918;p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9" name="Google Shape;919;p9"/>
                    <p:cNvGrpSpPr/>
                    <p:nvPr/>
                  </p:nvGrpSpPr>
                  <p:grpSpPr>
                    <a:xfrm>
                      <a:off x="5482590" y="3533775"/>
                      <a:ext cx="139064" cy="333374"/>
                      <a:chOff x="5482590" y="3533775"/>
                      <a:chExt cx="139064" cy="333374"/>
                    </a:xfrm>
                  </p:grpSpPr>
                  <p:sp>
                    <p:nvSpPr>
                      <p:cNvPr id="920" name="Google Shape;920;p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27" name="Google Shape;927;p9"/>
                <p:cNvGrpSpPr/>
                <p:nvPr/>
              </p:nvGrpSpPr>
              <p:grpSpPr>
                <a:xfrm>
                  <a:off x="6519525" y="3032231"/>
                  <a:ext cx="446320" cy="1349508"/>
                  <a:chOff x="6624637" y="2973704"/>
                  <a:chExt cx="120967" cy="365760"/>
                </a:xfrm>
              </p:grpSpPr>
              <p:sp>
                <p:nvSpPr>
                  <p:cNvPr id="928" name="Google Shape;928;p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9"/>
                  <p:cNvGrpSpPr/>
                  <p:nvPr/>
                </p:nvGrpSpPr>
                <p:grpSpPr>
                  <a:xfrm>
                    <a:off x="6637972" y="2999422"/>
                    <a:ext cx="90487" cy="319088"/>
                    <a:chOff x="6637972" y="2999422"/>
                    <a:chExt cx="90487" cy="319088"/>
                  </a:xfrm>
                </p:grpSpPr>
                <p:sp>
                  <p:nvSpPr>
                    <p:cNvPr id="930" name="Google Shape;930;p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36" name="Google Shape;936;p9"/>
              <p:cNvGrpSpPr/>
              <p:nvPr/>
            </p:nvGrpSpPr>
            <p:grpSpPr>
              <a:xfrm>
                <a:off x="6252314" y="4471413"/>
                <a:ext cx="628079" cy="672014"/>
                <a:chOff x="5227320" y="2655570"/>
                <a:chExt cx="218121" cy="461010"/>
              </a:xfrm>
            </p:grpSpPr>
            <p:grpSp>
              <p:nvGrpSpPr>
                <p:cNvPr id="937" name="Google Shape;937;p9"/>
                <p:cNvGrpSpPr/>
                <p:nvPr/>
              </p:nvGrpSpPr>
              <p:grpSpPr>
                <a:xfrm>
                  <a:off x="5328284" y="2785109"/>
                  <a:ext cx="117157" cy="330517"/>
                  <a:chOff x="5328284" y="2785109"/>
                  <a:chExt cx="117157" cy="330517"/>
                </a:xfrm>
              </p:grpSpPr>
              <p:sp>
                <p:nvSpPr>
                  <p:cNvPr id="938" name="Google Shape;938;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9" name="Google Shape;939;p9"/>
                  <p:cNvGrpSpPr/>
                  <p:nvPr/>
                </p:nvGrpSpPr>
                <p:grpSpPr>
                  <a:xfrm>
                    <a:off x="5338762" y="2803207"/>
                    <a:ext cx="96202" cy="300990"/>
                    <a:chOff x="5338762" y="2803207"/>
                    <a:chExt cx="96202" cy="300990"/>
                  </a:xfrm>
                </p:grpSpPr>
                <p:sp>
                  <p:nvSpPr>
                    <p:cNvPr id="940" name="Google Shape;940;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6" name="Google Shape;946;p9"/>
                <p:cNvGrpSpPr/>
                <p:nvPr/>
              </p:nvGrpSpPr>
              <p:grpSpPr>
                <a:xfrm>
                  <a:off x="5227320" y="2655570"/>
                  <a:ext cx="88582" cy="461010"/>
                  <a:chOff x="5227320" y="2655570"/>
                  <a:chExt cx="88582" cy="461010"/>
                </a:xfrm>
              </p:grpSpPr>
              <p:sp>
                <p:nvSpPr>
                  <p:cNvPr id="947" name="Google Shape;947;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8" name="Google Shape;948;p9"/>
                  <p:cNvGrpSpPr/>
                  <p:nvPr/>
                </p:nvGrpSpPr>
                <p:grpSpPr>
                  <a:xfrm>
                    <a:off x="5237797" y="2667952"/>
                    <a:ext cx="65722" cy="436245"/>
                    <a:chOff x="5237797" y="2667952"/>
                    <a:chExt cx="65722" cy="436245"/>
                  </a:xfrm>
                </p:grpSpPr>
                <p:sp>
                  <p:nvSpPr>
                    <p:cNvPr id="949" name="Google Shape;949;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58" name="Google Shape;958;p9"/>
              <p:cNvGrpSpPr/>
              <p:nvPr/>
            </p:nvGrpSpPr>
            <p:grpSpPr>
              <a:xfrm>
                <a:off x="6959622" y="4471590"/>
                <a:ext cx="367965" cy="672060"/>
                <a:chOff x="5385435" y="3406140"/>
                <a:chExt cx="252411" cy="461010"/>
              </a:xfrm>
            </p:grpSpPr>
            <p:grpSp>
              <p:nvGrpSpPr>
                <p:cNvPr id="959" name="Google Shape;959;p9"/>
                <p:cNvGrpSpPr/>
                <p:nvPr/>
              </p:nvGrpSpPr>
              <p:grpSpPr>
                <a:xfrm>
                  <a:off x="5385435" y="3406140"/>
                  <a:ext cx="56197" cy="461010"/>
                  <a:chOff x="5385435" y="3406140"/>
                  <a:chExt cx="56197" cy="461010"/>
                </a:xfrm>
              </p:grpSpPr>
              <p:sp>
                <p:nvSpPr>
                  <p:cNvPr id="960" name="Google Shape;960;p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1" name="Google Shape;961;p9"/>
                  <p:cNvGrpSpPr/>
                  <p:nvPr/>
                </p:nvGrpSpPr>
                <p:grpSpPr>
                  <a:xfrm>
                    <a:off x="5395912" y="3430905"/>
                    <a:ext cx="37147" cy="436244"/>
                    <a:chOff x="5395912" y="3430905"/>
                    <a:chExt cx="37147" cy="436244"/>
                  </a:xfrm>
                </p:grpSpPr>
                <p:sp>
                  <p:nvSpPr>
                    <p:cNvPr id="962" name="Google Shape;962;p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1" name="Google Shape;971;p9"/>
                <p:cNvGrpSpPr/>
                <p:nvPr/>
              </p:nvGrpSpPr>
              <p:grpSpPr>
                <a:xfrm>
                  <a:off x="5468302" y="3501390"/>
                  <a:ext cx="169544" cy="365759"/>
                  <a:chOff x="5468302" y="3501390"/>
                  <a:chExt cx="169544" cy="365759"/>
                </a:xfrm>
              </p:grpSpPr>
              <p:sp>
                <p:nvSpPr>
                  <p:cNvPr id="972" name="Google Shape;972;p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3" name="Google Shape;973;p9"/>
                  <p:cNvGrpSpPr/>
                  <p:nvPr/>
                </p:nvGrpSpPr>
                <p:grpSpPr>
                  <a:xfrm>
                    <a:off x="5482590" y="3533775"/>
                    <a:ext cx="139064" cy="333374"/>
                    <a:chOff x="5482590" y="3533775"/>
                    <a:chExt cx="139064" cy="333374"/>
                  </a:xfrm>
                </p:grpSpPr>
                <p:sp>
                  <p:nvSpPr>
                    <p:cNvPr id="974" name="Google Shape;974;p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81" name="Google Shape;981;p9"/>
              <p:cNvGrpSpPr/>
              <p:nvPr/>
            </p:nvGrpSpPr>
            <p:grpSpPr>
              <a:xfrm>
                <a:off x="7356062" y="4610428"/>
                <a:ext cx="176346" cy="533205"/>
                <a:chOff x="6624637" y="2973704"/>
                <a:chExt cx="120967" cy="365760"/>
              </a:xfrm>
            </p:grpSpPr>
            <p:sp>
              <p:nvSpPr>
                <p:cNvPr id="982" name="Google Shape;982;p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3" name="Google Shape;983;p9"/>
                <p:cNvGrpSpPr/>
                <p:nvPr/>
              </p:nvGrpSpPr>
              <p:grpSpPr>
                <a:xfrm>
                  <a:off x="6637972" y="2999422"/>
                  <a:ext cx="90487" cy="319088"/>
                  <a:chOff x="6637972" y="2999422"/>
                  <a:chExt cx="90487" cy="319088"/>
                </a:xfrm>
              </p:grpSpPr>
              <p:sp>
                <p:nvSpPr>
                  <p:cNvPr id="984" name="Google Shape;984;p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0" name="Google Shape;990;p9"/>
              <p:cNvGrpSpPr/>
              <p:nvPr/>
            </p:nvGrpSpPr>
            <p:grpSpPr>
              <a:xfrm flipH="1">
                <a:off x="5805469" y="4471557"/>
                <a:ext cx="367970" cy="672014"/>
                <a:chOff x="5227320" y="2655570"/>
                <a:chExt cx="218121" cy="461010"/>
              </a:xfrm>
            </p:grpSpPr>
            <p:grpSp>
              <p:nvGrpSpPr>
                <p:cNvPr id="991" name="Google Shape;991;p9"/>
                <p:cNvGrpSpPr/>
                <p:nvPr/>
              </p:nvGrpSpPr>
              <p:grpSpPr>
                <a:xfrm>
                  <a:off x="5328284" y="2785109"/>
                  <a:ext cx="117157" cy="330517"/>
                  <a:chOff x="5328284" y="2785109"/>
                  <a:chExt cx="117157" cy="330517"/>
                </a:xfrm>
              </p:grpSpPr>
              <p:sp>
                <p:nvSpPr>
                  <p:cNvPr id="992" name="Google Shape;992;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3" name="Google Shape;993;p9"/>
                  <p:cNvGrpSpPr/>
                  <p:nvPr/>
                </p:nvGrpSpPr>
                <p:grpSpPr>
                  <a:xfrm>
                    <a:off x="5338762" y="2803207"/>
                    <a:ext cx="96202" cy="300990"/>
                    <a:chOff x="5338762" y="2803207"/>
                    <a:chExt cx="96202" cy="300990"/>
                  </a:xfrm>
                </p:grpSpPr>
                <p:sp>
                  <p:nvSpPr>
                    <p:cNvPr id="994" name="Google Shape;994;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0" name="Google Shape;1000;p9"/>
                <p:cNvGrpSpPr/>
                <p:nvPr/>
              </p:nvGrpSpPr>
              <p:grpSpPr>
                <a:xfrm>
                  <a:off x="5227320" y="2655570"/>
                  <a:ext cx="88582" cy="461010"/>
                  <a:chOff x="5227320" y="2655570"/>
                  <a:chExt cx="88582" cy="461010"/>
                </a:xfrm>
              </p:grpSpPr>
              <p:sp>
                <p:nvSpPr>
                  <p:cNvPr id="1001" name="Google Shape;1001;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2" name="Google Shape;1002;p9"/>
                  <p:cNvGrpSpPr/>
                  <p:nvPr/>
                </p:nvGrpSpPr>
                <p:grpSpPr>
                  <a:xfrm>
                    <a:off x="5237797" y="2667952"/>
                    <a:ext cx="65722" cy="436245"/>
                    <a:chOff x="5237797" y="2667952"/>
                    <a:chExt cx="65722" cy="436245"/>
                  </a:xfrm>
                </p:grpSpPr>
                <p:sp>
                  <p:nvSpPr>
                    <p:cNvPr id="1003" name="Google Shape;1003;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12" name="Google Shape;1012;p9"/>
            <p:cNvGrpSpPr/>
            <p:nvPr/>
          </p:nvGrpSpPr>
          <p:grpSpPr>
            <a:xfrm>
              <a:off x="3611149" y="4348850"/>
              <a:ext cx="2039934" cy="794362"/>
              <a:chOff x="-253" y="4727002"/>
              <a:chExt cx="1068868" cy="416223"/>
            </a:xfrm>
          </p:grpSpPr>
          <p:grpSp>
            <p:nvGrpSpPr>
              <p:cNvPr id="1013" name="Google Shape;1013;p9"/>
              <p:cNvGrpSpPr/>
              <p:nvPr/>
            </p:nvGrpSpPr>
            <p:grpSpPr>
              <a:xfrm>
                <a:off x="276279" y="4727075"/>
                <a:ext cx="388844" cy="416062"/>
                <a:chOff x="5227320" y="2655570"/>
                <a:chExt cx="218121" cy="461010"/>
              </a:xfrm>
            </p:grpSpPr>
            <p:grpSp>
              <p:nvGrpSpPr>
                <p:cNvPr id="1014" name="Google Shape;1014;p9"/>
                <p:cNvGrpSpPr/>
                <p:nvPr/>
              </p:nvGrpSpPr>
              <p:grpSpPr>
                <a:xfrm>
                  <a:off x="5328284" y="2785109"/>
                  <a:ext cx="117157" cy="330517"/>
                  <a:chOff x="5328284" y="2785109"/>
                  <a:chExt cx="117157" cy="330517"/>
                </a:xfrm>
              </p:grpSpPr>
              <p:sp>
                <p:nvSpPr>
                  <p:cNvPr id="1015" name="Google Shape;1015;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6" name="Google Shape;1016;p9"/>
                  <p:cNvGrpSpPr/>
                  <p:nvPr/>
                </p:nvGrpSpPr>
                <p:grpSpPr>
                  <a:xfrm>
                    <a:off x="5338762" y="2803207"/>
                    <a:ext cx="96202" cy="300990"/>
                    <a:chOff x="5338762" y="2803207"/>
                    <a:chExt cx="96202" cy="300990"/>
                  </a:xfrm>
                </p:grpSpPr>
                <p:sp>
                  <p:nvSpPr>
                    <p:cNvPr id="1017" name="Google Shape;1017;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3" name="Google Shape;1023;p9"/>
                <p:cNvGrpSpPr/>
                <p:nvPr/>
              </p:nvGrpSpPr>
              <p:grpSpPr>
                <a:xfrm>
                  <a:off x="5227320" y="2655570"/>
                  <a:ext cx="88582" cy="461010"/>
                  <a:chOff x="5227320" y="2655570"/>
                  <a:chExt cx="88582" cy="461010"/>
                </a:xfrm>
              </p:grpSpPr>
              <p:sp>
                <p:nvSpPr>
                  <p:cNvPr id="1024" name="Google Shape;1024;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5" name="Google Shape;1025;p9"/>
                  <p:cNvGrpSpPr/>
                  <p:nvPr/>
                </p:nvGrpSpPr>
                <p:grpSpPr>
                  <a:xfrm>
                    <a:off x="5237797" y="2667952"/>
                    <a:ext cx="65722" cy="436245"/>
                    <a:chOff x="5237797" y="2667952"/>
                    <a:chExt cx="65722" cy="436245"/>
                  </a:xfrm>
                </p:grpSpPr>
                <p:sp>
                  <p:nvSpPr>
                    <p:cNvPr id="1026" name="Google Shape;1026;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35" name="Google Shape;1035;p9"/>
              <p:cNvGrpSpPr/>
              <p:nvPr/>
            </p:nvGrpSpPr>
            <p:grpSpPr>
              <a:xfrm>
                <a:off x="714036" y="4727002"/>
                <a:ext cx="227801" cy="416062"/>
                <a:chOff x="5385435" y="3406140"/>
                <a:chExt cx="252411" cy="461010"/>
              </a:xfrm>
            </p:grpSpPr>
            <p:grpSp>
              <p:nvGrpSpPr>
                <p:cNvPr id="1036" name="Google Shape;1036;p9"/>
                <p:cNvGrpSpPr/>
                <p:nvPr/>
              </p:nvGrpSpPr>
              <p:grpSpPr>
                <a:xfrm>
                  <a:off x="5385435" y="3406140"/>
                  <a:ext cx="56197" cy="461010"/>
                  <a:chOff x="5385435" y="3406140"/>
                  <a:chExt cx="56197" cy="461010"/>
                </a:xfrm>
              </p:grpSpPr>
              <p:sp>
                <p:nvSpPr>
                  <p:cNvPr id="1037" name="Google Shape;1037;p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8" name="Google Shape;1038;p9"/>
                  <p:cNvGrpSpPr/>
                  <p:nvPr/>
                </p:nvGrpSpPr>
                <p:grpSpPr>
                  <a:xfrm>
                    <a:off x="5395912" y="3430905"/>
                    <a:ext cx="37147" cy="436244"/>
                    <a:chOff x="5395912" y="3430905"/>
                    <a:chExt cx="37147" cy="436244"/>
                  </a:xfrm>
                </p:grpSpPr>
                <p:sp>
                  <p:nvSpPr>
                    <p:cNvPr id="1039" name="Google Shape;1039;p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8" name="Google Shape;1048;p9"/>
                <p:cNvGrpSpPr/>
                <p:nvPr/>
              </p:nvGrpSpPr>
              <p:grpSpPr>
                <a:xfrm>
                  <a:off x="5468302" y="3501390"/>
                  <a:ext cx="169544" cy="365759"/>
                  <a:chOff x="5468302" y="3501390"/>
                  <a:chExt cx="169544" cy="365759"/>
                </a:xfrm>
              </p:grpSpPr>
              <p:sp>
                <p:nvSpPr>
                  <p:cNvPr id="1049" name="Google Shape;1049;p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0" name="Google Shape;1050;p9"/>
                  <p:cNvGrpSpPr/>
                  <p:nvPr/>
                </p:nvGrpSpPr>
                <p:grpSpPr>
                  <a:xfrm>
                    <a:off x="5482590" y="3533775"/>
                    <a:ext cx="139064" cy="333374"/>
                    <a:chOff x="5482590" y="3533775"/>
                    <a:chExt cx="139064" cy="333374"/>
                  </a:xfrm>
                </p:grpSpPr>
                <p:sp>
                  <p:nvSpPr>
                    <p:cNvPr id="1051" name="Google Shape;1051;p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58" name="Google Shape;1058;p9"/>
              <p:cNvGrpSpPr/>
              <p:nvPr/>
            </p:nvGrpSpPr>
            <p:grpSpPr>
              <a:xfrm>
                <a:off x="959442" y="4812967"/>
                <a:ext cx="109173" cy="330098"/>
                <a:chOff x="6624637" y="2973704"/>
                <a:chExt cx="120967" cy="365760"/>
              </a:xfrm>
            </p:grpSpPr>
            <p:sp>
              <p:nvSpPr>
                <p:cNvPr id="1059" name="Google Shape;1059;p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60" name="Google Shape;1060;p9"/>
                <p:cNvGrpSpPr/>
                <p:nvPr/>
              </p:nvGrpSpPr>
              <p:grpSpPr>
                <a:xfrm>
                  <a:off x="6637972" y="2999422"/>
                  <a:ext cx="90487" cy="319088"/>
                  <a:chOff x="6637972" y="2999422"/>
                  <a:chExt cx="90487" cy="319088"/>
                </a:xfrm>
              </p:grpSpPr>
              <p:sp>
                <p:nvSpPr>
                  <p:cNvPr id="1061" name="Google Shape;1061;p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67" name="Google Shape;1067;p9"/>
              <p:cNvGrpSpPr/>
              <p:nvPr/>
            </p:nvGrpSpPr>
            <p:grpSpPr>
              <a:xfrm flipH="1">
                <a:off x="-253" y="4727164"/>
                <a:ext cx="227806" cy="416062"/>
                <a:chOff x="5227320" y="2655570"/>
                <a:chExt cx="218121" cy="461010"/>
              </a:xfrm>
            </p:grpSpPr>
            <p:grpSp>
              <p:nvGrpSpPr>
                <p:cNvPr id="1068" name="Google Shape;1068;p9"/>
                <p:cNvGrpSpPr/>
                <p:nvPr/>
              </p:nvGrpSpPr>
              <p:grpSpPr>
                <a:xfrm>
                  <a:off x="5328284" y="2785109"/>
                  <a:ext cx="117157" cy="330517"/>
                  <a:chOff x="5328284" y="2785109"/>
                  <a:chExt cx="117157" cy="330517"/>
                </a:xfrm>
              </p:grpSpPr>
              <p:sp>
                <p:nvSpPr>
                  <p:cNvPr id="1069" name="Google Shape;1069;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0" name="Google Shape;1070;p9"/>
                  <p:cNvGrpSpPr/>
                  <p:nvPr/>
                </p:nvGrpSpPr>
                <p:grpSpPr>
                  <a:xfrm>
                    <a:off x="5338762" y="2803207"/>
                    <a:ext cx="96202" cy="300990"/>
                    <a:chOff x="5338762" y="2803207"/>
                    <a:chExt cx="96202" cy="300990"/>
                  </a:xfrm>
                </p:grpSpPr>
                <p:sp>
                  <p:nvSpPr>
                    <p:cNvPr id="1071" name="Google Shape;1071;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77" name="Google Shape;1077;p9"/>
                <p:cNvGrpSpPr/>
                <p:nvPr/>
              </p:nvGrpSpPr>
              <p:grpSpPr>
                <a:xfrm>
                  <a:off x="5227320" y="2655570"/>
                  <a:ext cx="88582" cy="461010"/>
                  <a:chOff x="5227320" y="2655570"/>
                  <a:chExt cx="88582" cy="461010"/>
                </a:xfrm>
              </p:grpSpPr>
              <p:sp>
                <p:nvSpPr>
                  <p:cNvPr id="1078" name="Google Shape;1078;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9" name="Google Shape;1079;p9"/>
                  <p:cNvGrpSpPr/>
                  <p:nvPr/>
                </p:nvGrpSpPr>
                <p:grpSpPr>
                  <a:xfrm>
                    <a:off x="5237797" y="2667952"/>
                    <a:ext cx="65722" cy="436245"/>
                    <a:chOff x="5237797" y="2667952"/>
                    <a:chExt cx="65722" cy="436245"/>
                  </a:xfrm>
                </p:grpSpPr>
                <p:sp>
                  <p:nvSpPr>
                    <p:cNvPr id="1080" name="Google Shape;1080;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1089" name="Google Shape;1089;p9"/>
            <p:cNvGrpSpPr/>
            <p:nvPr/>
          </p:nvGrpSpPr>
          <p:grpSpPr>
            <a:xfrm>
              <a:off x="6" y="4348924"/>
              <a:ext cx="3314078" cy="794249"/>
              <a:chOff x="5805469" y="4471413"/>
              <a:chExt cx="2804975" cy="672238"/>
            </a:xfrm>
          </p:grpSpPr>
          <p:grpSp>
            <p:nvGrpSpPr>
              <p:cNvPr id="1090" name="Google Shape;1090;p9"/>
              <p:cNvGrpSpPr/>
              <p:nvPr/>
            </p:nvGrpSpPr>
            <p:grpSpPr>
              <a:xfrm>
                <a:off x="7640597" y="4471458"/>
                <a:ext cx="969847" cy="672051"/>
                <a:chOff x="4511157" y="2680789"/>
                <a:chExt cx="2454688" cy="1700964"/>
              </a:xfrm>
            </p:grpSpPr>
            <p:grpSp>
              <p:nvGrpSpPr>
                <p:cNvPr id="1091" name="Google Shape;1091;p9"/>
                <p:cNvGrpSpPr/>
                <p:nvPr/>
              </p:nvGrpSpPr>
              <p:grpSpPr>
                <a:xfrm>
                  <a:off x="4511157" y="2680811"/>
                  <a:ext cx="804779" cy="1700942"/>
                  <a:chOff x="5227320" y="2655570"/>
                  <a:chExt cx="218121" cy="461010"/>
                </a:xfrm>
              </p:grpSpPr>
              <p:grpSp>
                <p:nvGrpSpPr>
                  <p:cNvPr id="1092" name="Google Shape;1092;p9"/>
                  <p:cNvGrpSpPr/>
                  <p:nvPr/>
                </p:nvGrpSpPr>
                <p:grpSpPr>
                  <a:xfrm>
                    <a:off x="5328284" y="2785109"/>
                    <a:ext cx="117157" cy="330517"/>
                    <a:chOff x="5328284" y="2785109"/>
                    <a:chExt cx="117157" cy="330517"/>
                  </a:xfrm>
                </p:grpSpPr>
                <p:sp>
                  <p:nvSpPr>
                    <p:cNvPr id="1093" name="Google Shape;1093;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4" name="Google Shape;1094;p9"/>
                    <p:cNvGrpSpPr/>
                    <p:nvPr/>
                  </p:nvGrpSpPr>
                  <p:grpSpPr>
                    <a:xfrm>
                      <a:off x="5338762" y="2803207"/>
                      <a:ext cx="96202" cy="300990"/>
                      <a:chOff x="5338762" y="2803207"/>
                      <a:chExt cx="96202" cy="300990"/>
                    </a:xfrm>
                  </p:grpSpPr>
                  <p:sp>
                    <p:nvSpPr>
                      <p:cNvPr id="1095" name="Google Shape;1095;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01" name="Google Shape;1101;p9"/>
                  <p:cNvGrpSpPr/>
                  <p:nvPr/>
                </p:nvGrpSpPr>
                <p:grpSpPr>
                  <a:xfrm>
                    <a:off x="5227320" y="2655570"/>
                    <a:ext cx="88582" cy="461010"/>
                    <a:chOff x="5227320" y="2655570"/>
                    <a:chExt cx="88582" cy="461010"/>
                  </a:xfrm>
                </p:grpSpPr>
                <p:sp>
                  <p:nvSpPr>
                    <p:cNvPr id="1102" name="Google Shape;1102;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3" name="Google Shape;1103;p9"/>
                    <p:cNvGrpSpPr/>
                    <p:nvPr/>
                  </p:nvGrpSpPr>
                  <p:grpSpPr>
                    <a:xfrm>
                      <a:off x="5237797" y="2667952"/>
                      <a:ext cx="65722" cy="436245"/>
                      <a:chOff x="5237797" y="2667952"/>
                      <a:chExt cx="65722" cy="436245"/>
                    </a:xfrm>
                  </p:grpSpPr>
                  <p:sp>
                    <p:nvSpPr>
                      <p:cNvPr id="1104" name="Google Shape;1104;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13" name="Google Shape;1113;p9"/>
                <p:cNvGrpSpPr/>
                <p:nvPr/>
              </p:nvGrpSpPr>
              <p:grpSpPr>
                <a:xfrm>
                  <a:off x="5516254" y="2680789"/>
                  <a:ext cx="931296" cy="1700942"/>
                  <a:chOff x="5385435" y="3406140"/>
                  <a:chExt cx="252411" cy="461010"/>
                </a:xfrm>
              </p:grpSpPr>
              <p:grpSp>
                <p:nvGrpSpPr>
                  <p:cNvPr id="1114" name="Google Shape;1114;p9"/>
                  <p:cNvGrpSpPr/>
                  <p:nvPr/>
                </p:nvGrpSpPr>
                <p:grpSpPr>
                  <a:xfrm>
                    <a:off x="5385435" y="3406140"/>
                    <a:ext cx="56197" cy="461010"/>
                    <a:chOff x="5385435" y="3406140"/>
                    <a:chExt cx="56197" cy="461010"/>
                  </a:xfrm>
                </p:grpSpPr>
                <p:sp>
                  <p:nvSpPr>
                    <p:cNvPr id="1115" name="Google Shape;1115;p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6" name="Google Shape;1116;p9"/>
                    <p:cNvGrpSpPr/>
                    <p:nvPr/>
                  </p:nvGrpSpPr>
                  <p:grpSpPr>
                    <a:xfrm>
                      <a:off x="5395912" y="3430905"/>
                      <a:ext cx="37147" cy="436244"/>
                      <a:chOff x="5395912" y="3430905"/>
                      <a:chExt cx="37147" cy="436244"/>
                    </a:xfrm>
                  </p:grpSpPr>
                  <p:sp>
                    <p:nvSpPr>
                      <p:cNvPr id="1117" name="Google Shape;1117;p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26" name="Google Shape;1126;p9"/>
                  <p:cNvGrpSpPr/>
                  <p:nvPr/>
                </p:nvGrpSpPr>
                <p:grpSpPr>
                  <a:xfrm>
                    <a:off x="5468302" y="3501390"/>
                    <a:ext cx="169544" cy="365759"/>
                    <a:chOff x="5468302" y="3501390"/>
                    <a:chExt cx="169544" cy="365759"/>
                  </a:xfrm>
                </p:grpSpPr>
                <p:sp>
                  <p:nvSpPr>
                    <p:cNvPr id="1127" name="Google Shape;1127;p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8" name="Google Shape;1128;p9"/>
                    <p:cNvGrpSpPr/>
                    <p:nvPr/>
                  </p:nvGrpSpPr>
                  <p:grpSpPr>
                    <a:xfrm>
                      <a:off x="5482590" y="3533775"/>
                      <a:ext cx="139064" cy="333374"/>
                      <a:chOff x="5482590" y="3533775"/>
                      <a:chExt cx="139064" cy="333374"/>
                    </a:xfrm>
                  </p:grpSpPr>
                  <p:sp>
                    <p:nvSpPr>
                      <p:cNvPr id="1129" name="Google Shape;1129;p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36" name="Google Shape;1136;p9"/>
                <p:cNvGrpSpPr/>
                <p:nvPr/>
              </p:nvGrpSpPr>
              <p:grpSpPr>
                <a:xfrm>
                  <a:off x="6519525" y="3032231"/>
                  <a:ext cx="446320" cy="1349508"/>
                  <a:chOff x="6624637" y="2973704"/>
                  <a:chExt cx="120967" cy="365760"/>
                </a:xfrm>
              </p:grpSpPr>
              <p:sp>
                <p:nvSpPr>
                  <p:cNvPr id="1137" name="Google Shape;1137;p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8" name="Google Shape;1138;p9"/>
                  <p:cNvGrpSpPr/>
                  <p:nvPr/>
                </p:nvGrpSpPr>
                <p:grpSpPr>
                  <a:xfrm>
                    <a:off x="6637972" y="2999422"/>
                    <a:ext cx="90487" cy="319088"/>
                    <a:chOff x="6637972" y="2999422"/>
                    <a:chExt cx="90487" cy="319088"/>
                  </a:xfrm>
                </p:grpSpPr>
                <p:sp>
                  <p:nvSpPr>
                    <p:cNvPr id="1139" name="Google Shape;1139;p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45" name="Google Shape;1145;p9"/>
              <p:cNvGrpSpPr/>
              <p:nvPr/>
            </p:nvGrpSpPr>
            <p:grpSpPr>
              <a:xfrm>
                <a:off x="6252314" y="4471413"/>
                <a:ext cx="628079" cy="672014"/>
                <a:chOff x="5227320" y="2655570"/>
                <a:chExt cx="218121" cy="461010"/>
              </a:xfrm>
            </p:grpSpPr>
            <p:grpSp>
              <p:nvGrpSpPr>
                <p:cNvPr id="1146" name="Google Shape;1146;p9"/>
                <p:cNvGrpSpPr/>
                <p:nvPr/>
              </p:nvGrpSpPr>
              <p:grpSpPr>
                <a:xfrm>
                  <a:off x="5328284" y="2785109"/>
                  <a:ext cx="117157" cy="330517"/>
                  <a:chOff x="5328284" y="2785109"/>
                  <a:chExt cx="117157" cy="330517"/>
                </a:xfrm>
              </p:grpSpPr>
              <p:sp>
                <p:nvSpPr>
                  <p:cNvPr id="1147" name="Google Shape;1147;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8" name="Google Shape;1148;p9"/>
                  <p:cNvGrpSpPr/>
                  <p:nvPr/>
                </p:nvGrpSpPr>
                <p:grpSpPr>
                  <a:xfrm>
                    <a:off x="5338762" y="2803207"/>
                    <a:ext cx="96202" cy="300990"/>
                    <a:chOff x="5338762" y="2803207"/>
                    <a:chExt cx="96202" cy="300990"/>
                  </a:xfrm>
                </p:grpSpPr>
                <p:sp>
                  <p:nvSpPr>
                    <p:cNvPr id="1149" name="Google Shape;1149;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55" name="Google Shape;1155;p9"/>
                <p:cNvGrpSpPr/>
                <p:nvPr/>
              </p:nvGrpSpPr>
              <p:grpSpPr>
                <a:xfrm>
                  <a:off x="5227320" y="2655570"/>
                  <a:ext cx="88582" cy="461010"/>
                  <a:chOff x="5227320" y="2655570"/>
                  <a:chExt cx="88582" cy="461010"/>
                </a:xfrm>
              </p:grpSpPr>
              <p:sp>
                <p:nvSpPr>
                  <p:cNvPr id="1156" name="Google Shape;1156;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7" name="Google Shape;1157;p9"/>
                  <p:cNvGrpSpPr/>
                  <p:nvPr/>
                </p:nvGrpSpPr>
                <p:grpSpPr>
                  <a:xfrm>
                    <a:off x="5237797" y="2667952"/>
                    <a:ext cx="65722" cy="436245"/>
                    <a:chOff x="5237797" y="2667952"/>
                    <a:chExt cx="65722" cy="436245"/>
                  </a:xfrm>
                </p:grpSpPr>
                <p:sp>
                  <p:nvSpPr>
                    <p:cNvPr id="1158" name="Google Shape;1158;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67" name="Google Shape;1167;p9"/>
              <p:cNvGrpSpPr/>
              <p:nvPr/>
            </p:nvGrpSpPr>
            <p:grpSpPr>
              <a:xfrm>
                <a:off x="6959622" y="4471590"/>
                <a:ext cx="367965" cy="672060"/>
                <a:chOff x="5385435" y="3406140"/>
                <a:chExt cx="252411" cy="461010"/>
              </a:xfrm>
            </p:grpSpPr>
            <p:grpSp>
              <p:nvGrpSpPr>
                <p:cNvPr id="1168" name="Google Shape;1168;p9"/>
                <p:cNvGrpSpPr/>
                <p:nvPr/>
              </p:nvGrpSpPr>
              <p:grpSpPr>
                <a:xfrm>
                  <a:off x="5385435" y="3406140"/>
                  <a:ext cx="56197" cy="461010"/>
                  <a:chOff x="5385435" y="3406140"/>
                  <a:chExt cx="56197" cy="461010"/>
                </a:xfrm>
              </p:grpSpPr>
              <p:sp>
                <p:nvSpPr>
                  <p:cNvPr id="1169" name="Google Shape;1169;p9"/>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70" name="Google Shape;1170;p9"/>
                  <p:cNvGrpSpPr/>
                  <p:nvPr/>
                </p:nvGrpSpPr>
                <p:grpSpPr>
                  <a:xfrm>
                    <a:off x="5395912" y="3430905"/>
                    <a:ext cx="37147" cy="436244"/>
                    <a:chOff x="5395912" y="3430905"/>
                    <a:chExt cx="37147" cy="436244"/>
                  </a:xfrm>
                </p:grpSpPr>
                <p:sp>
                  <p:nvSpPr>
                    <p:cNvPr id="1171" name="Google Shape;1171;p9"/>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9"/>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9"/>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9"/>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9"/>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9"/>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9"/>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9"/>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9"/>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80" name="Google Shape;1180;p9"/>
                <p:cNvGrpSpPr/>
                <p:nvPr/>
              </p:nvGrpSpPr>
              <p:grpSpPr>
                <a:xfrm>
                  <a:off x="5468302" y="3501390"/>
                  <a:ext cx="169544" cy="365759"/>
                  <a:chOff x="5468302" y="3501390"/>
                  <a:chExt cx="169544" cy="365759"/>
                </a:xfrm>
              </p:grpSpPr>
              <p:sp>
                <p:nvSpPr>
                  <p:cNvPr id="1181" name="Google Shape;1181;p9"/>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2" name="Google Shape;1182;p9"/>
                  <p:cNvGrpSpPr/>
                  <p:nvPr/>
                </p:nvGrpSpPr>
                <p:grpSpPr>
                  <a:xfrm>
                    <a:off x="5482590" y="3533775"/>
                    <a:ext cx="139064" cy="333374"/>
                    <a:chOff x="5482590" y="3533775"/>
                    <a:chExt cx="139064" cy="333374"/>
                  </a:xfrm>
                </p:grpSpPr>
                <p:sp>
                  <p:nvSpPr>
                    <p:cNvPr id="1183" name="Google Shape;1183;p9"/>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9"/>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9"/>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9"/>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9"/>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9"/>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9"/>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90" name="Google Shape;1190;p9"/>
              <p:cNvGrpSpPr/>
              <p:nvPr/>
            </p:nvGrpSpPr>
            <p:grpSpPr>
              <a:xfrm>
                <a:off x="7356062" y="4610428"/>
                <a:ext cx="176346" cy="533205"/>
                <a:chOff x="6624637" y="2973704"/>
                <a:chExt cx="120967" cy="365760"/>
              </a:xfrm>
            </p:grpSpPr>
            <p:sp>
              <p:nvSpPr>
                <p:cNvPr id="1191" name="Google Shape;1191;p9"/>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2" name="Google Shape;1192;p9"/>
                <p:cNvGrpSpPr/>
                <p:nvPr/>
              </p:nvGrpSpPr>
              <p:grpSpPr>
                <a:xfrm>
                  <a:off x="6637972" y="2999422"/>
                  <a:ext cx="90487" cy="319088"/>
                  <a:chOff x="6637972" y="2999422"/>
                  <a:chExt cx="90487" cy="319088"/>
                </a:xfrm>
              </p:grpSpPr>
              <p:sp>
                <p:nvSpPr>
                  <p:cNvPr id="1193" name="Google Shape;1193;p9"/>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9"/>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9"/>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9"/>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9"/>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9"/>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99" name="Google Shape;1199;p9"/>
              <p:cNvGrpSpPr/>
              <p:nvPr/>
            </p:nvGrpSpPr>
            <p:grpSpPr>
              <a:xfrm flipH="1">
                <a:off x="5805469" y="4471557"/>
                <a:ext cx="367970" cy="672014"/>
                <a:chOff x="5227320" y="2655570"/>
                <a:chExt cx="218121" cy="461010"/>
              </a:xfrm>
            </p:grpSpPr>
            <p:grpSp>
              <p:nvGrpSpPr>
                <p:cNvPr id="1200" name="Google Shape;1200;p9"/>
                <p:cNvGrpSpPr/>
                <p:nvPr/>
              </p:nvGrpSpPr>
              <p:grpSpPr>
                <a:xfrm>
                  <a:off x="5328284" y="2785109"/>
                  <a:ext cx="117157" cy="330517"/>
                  <a:chOff x="5328284" y="2785109"/>
                  <a:chExt cx="117157" cy="330517"/>
                </a:xfrm>
              </p:grpSpPr>
              <p:sp>
                <p:nvSpPr>
                  <p:cNvPr id="1201" name="Google Shape;1201;p9"/>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2" name="Google Shape;1202;p9"/>
                  <p:cNvGrpSpPr/>
                  <p:nvPr/>
                </p:nvGrpSpPr>
                <p:grpSpPr>
                  <a:xfrm>
                    <a:off x="5338762" y="2803207"/>
                    <a:ext cx="96202" cy="300990"/>
                    <a:chOff x="5338762" y="2803207"/>
                    <a:chExt cx="96202" cy="300990"/>
                  </a:xfrm>
                </p:grpSpPr>
                <p:sp>
                  <p:nvSpPr>
                    <p:cNvPr id="1203" name="Google Shape;1203;p9"/>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9"/>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9"/>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9"/>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9"/>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9"/>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9" name="Google Shape;1209;p9"/>
                <p:cNvGrpSpPr/>
                <p:nvPr/>
              </p:nvGrpSpPr>
              <p:grpSpPr>
                <a:xfrm>
                  <a:off x="5227320" y="2655570"/>
                  <a:ext cx="88582" cy="461010"/>
                  <a:chOff x="5227320" y="2655570"/>
                  <a:chExt cx="88582" cy="461010"/>
                </a:xfrm>
              </p:grpSpPr>
              <p:sp>
                <p:nvSpPr>
                  <p:cNvPr id="1210" name="Google Shape;1210;p9"/>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1" name="Google Shape;1211;p9"/>
                  <p:cNvGrpSpPr/>
                  <p:nvPr/>
                </p:nvGrpSpPr>
                <p:grpSpPr>
                  <a:xfrm>
                    <a:off x="5237797" y="2667952"/>
                    <a:ext cx="65722" cy="436245"/>
                    <a:chOff x="5237797" y="2667952"/>
                    <a:chExt cx="65722" cy="436245"/>
                  </a:xfrm>
                </p:grpSpPr>
                <p:sp>
                  <p:nvSpPr>
                    <p:cNvPr id="1212" name="Google Shape;1212;p9"/>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9"/>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9"/>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9"/>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9"/>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9"/>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9"/>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9"/>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9"/>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006"/>
        <p:cNvGrpSpPr/>
        <p:nvPr/>
      </p:nvGrpSpPr>
      <p:grpSpPr>
        <a:xfrm>
          <a:off x="0" y="0"/>
          <a:ext cx="0" cy="0"/>
          <a:chOff x="0" y="0"/>
          <a:chExt cx="0" cy="0"/>
        </a:xfrm>
      </p:grpSpPr>
      <p:sp>
        <p:nvSpPr>
          <p:cNvPr id="2007" name="Google Shape;2007;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08" name="Google Shape;2008;p15"/>
          <p:cNvGrpSpPr/>
          <p:nvPr/>
        </p:nvGrpSpPr>
        <p:grpSpPr>
          <a:xfrm>
            <a:off x="-2" y="4780835"/>
            <a:ext cx="1511601" cy="362269"/>
            <a:chOff x="5805469" y="4471413"/>
            <a:chExt cx="2804975" cy="672238"/>
          </a:xfrm>
        </p:grpSpPr>
        <p:grpSp>
          <p:nvGrpSpPr>
            <p:cNvPr id="2009" name="Google Shape;2009;p15"/>
            <p:cNvGrpSpPr/>
            <p:nvPr/>
          </p:nvGrpSpPr>
          <p:grpSpPr>
            <a:xfrm>
              <a:off x="7640597" y="4471458"/>
              <a:ext cx="969847" cy="672051"/>
              <a:chOff x="4511157" y="2680789"/>
              <a:chExt cx="2454688" cy="1700964"/>
            </a:xfrm>
          </p:grpSpPr>
          <p:grpSp>
            <p:nvGrpSpPr>
              <p:cNvPr id="2010" name="Google Shape;2010;p15"/>
              <p:cNvGrpSpPr/>
              <p:nvPr/>
            </p:nvGrpSpPr>
            <p:grpSpPr>
              <a:xfrm>
                <a:off x="4511157" y="2680811"/>
                <a:ext cx="804779" cy="1700942"/>
                <a:chOff x="5227320" y="2655570"/>
                <a:chExt cx="218121" cy="461010"/>
              </a:xfrm>
            </p:grpSpPr>
            <p:grpSp>
              <p:nvGrpSpPr>
                <p:cNvPr id="2011" name="Google Shape;2011;p15"/>
                <p:cNvGrpSpPr/>
                <p:nvPr/>
              </p:nvGrpSpPr>
              <p:grpSpPr>
                <a:xfrm>
                  <a:off x="5328284" y="2785109"/>
                  <a:ext cx="117157" cy="330517"/>
                  <a:chOff x="5328284" y="2785109"/>
                  <a:chExt cx="117157" cy="330517"/>
                </a:xfrm>
              </p:grpSpPr>
              <p:sp>
                <p:nvSpPr>
                  <p:cNvPr id="2012" name="Google Shape;2012;p15"/>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13" name="Google Shape;2013;p15"/>
                  <p:cNvGrpSpPr/>
                  <p:nvPr/>
                </p:nvGrpSpPr>
                <p:grpSpPr>
                  <a:xfrm>
                    <a:off x="5338762" y="2803207"/>
                    <a:ext cx="96202" cy="300990"/>
                    <a:chOff x="5338762" y="2803207"/>
                    <a:chExt cx="96202" cy="300990"/>
                  </a:xfrm>
                </p:grpSpPr>
                <p:sp>
                  <p:nvSpPr>
                    <p:cNvPr id="2014" name="Google Shape;2014;p15"/>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15"/>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15"/>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15"/>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15"/>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15"/>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20" name="Google Shape;2020;p15"/>
                <p:cNvGrpSpPr/>
                <p:nvPr/>
              </p:nvGrpSpPr>
              <p:grpSpPr>
                <a:xfrm>
                  <a:off x="5227320" y="2655570"/>
                  <a:ext cx="88582" cy="461010"/>
                  <a:chOff x="5227320" y="2655570"/>
                  <a:chExt cx="88582" cy="461010"/>
                </a:xfrm>
              </p:grpSpPr>
              <p:sp>
                <p:nvSpPr>
                  <p:cNvPr id="2021" name="Google Shape;2021;p15"/>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22" name="Google Shape;2022;p15"/>
                  <p:cNvGrpSpPr/>
                  <p:nvPr/>
                </p:nvGrpSpPr>
                <p:grpSpPr>
                  <a:xfrm>
                    <a:off x="5237797" y="2667952"/>
                    <a:ext cx="65722" cy="436245"/>
                    <a:chOff x="5237797" y="2667952"/>
                    <a:chExt cx="65722" cy="436245"/>
                  </a:xfrm>
                </p:grpSpPr>
                <p:sp>
                  <p:nvSpPr>
                    <p:cNvPr id="2023" name="Google Shape;2023;p15"/>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15"/>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15"/>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15"/>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15"/>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15"/>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15"/>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15"/>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15"/>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32" name="Google Shape;2032;p15"/>
              <p:cNvGrpSpPr/>
              <p:nvPr/>
            </p:nvGrpSpPr>
            <p:grpSpPr>
              <a:xfrm>
                <a:off x="5516254" y="2680789"/>
                <a:ext cx="931296" cy="1700942"/>
                <a:chOff x="5385435" y="3406140"/>
                <a:chExt cx="252411" cy="461010"/>
              </a:xfrm>
            </p:grpSpPr>
            <p:grpSp>
              <p:nvGrpSpPr>
                <p:cNvPr id="2033" name="Google Shape;2033;p15"/>
                <p:cNvGrpSpPr/>
                <p:nvPr/>
              </p:nvGrpSpPr>
              <p:grpSpPr>
                <a:xfrm>
                  <a:off x="5385435" y="3406140"/>
                  <a:ext cx="56197" cy="461010"/>
                  <a:chOff x="5385435" y="3406140"/>
                  <a:chExt cx="56197" cy="461010"/>
                </a:xfrm>
              </p:grpSpPr>
              <p:sp>
                <p:nvSpPr>
                  <p:cNvPr id="2034" name="Google Shape;2034;p15"/>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5" name="Google Shape;2035;p15"/>
                  <p:cNvGrpSpPr/>
                  <p:nvPr/>
                </p:nvGrpSpPr>
                <p:grpSpPr>
                  <a:xfrm>
                    <a:off x="5395912" y="3430905"/>
                    <a:ext cx="37147" cy="436244"/>
                    <a:chOff x="5395912" y="3430905"/>
                    <a:chExt cx="37147" cy="436244"/>
                  </a:xfrm>
                </p:grpSpPr>
                <p:sp>
                  <p:nvSpPr>
                    <p:cNvPr id="2036" name="Google Shape;2036;p15"/>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15"/>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15"/>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15"/>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15"/>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15"/>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15"/>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15"/>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15"/>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45" name="Google Shape;2045;p15"/>
                <p:cNvGrpSpPr/>
                <p:nvPr/>
              </p:nvGrpSpPr>
              <p:grpSpPr>
                <a:xfrm>
                  <a:off x="5468302" y="3501390"/>
                  <a:ext cx="169544" cy="365759"/>
                  <a:chOff x="5468302" y="3501390"/>
                  <a:chExt cx="169544" cy="365759"/>
                </a:xfrm>
              </p:grpSpPr>
              <p:sp>
                <p:nvSpPr>
                  <p:cNvPr id="2046" name="Google Shape;2046;p15"/>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7" name="Google Shape;2047;p15"/>
                  <p:cNvGrpSpPr/>
                  <p:nvPr/>
                </p:nvGrpSpPr>
                <p:grpSpPr>
                  <a:xfrm>
                    <a:off x="5482590" y="3533775"/>
                    <a:ext cx="139064" cy="333374"/>
                    <a:chOff x="5482590" y="3533775"/>
                    <a:chExt cx="139064" cy="333374"/>
                  </a:xfrm>
                </p:grpSpPr>
                <p:sp>
                  <p:nvSpPr>
                    <p:cNvPr id="2048" name="Google Shape;2048;p15"/>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15"/>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15"/>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15"/>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15"/>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15"/>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15"/>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55" name="Google Shape;2055;p15"/>
              <p:cNvGrpSpPr/>
              <p:nvPr/>
            </p:nvGrpSpPr>
            <p:grpSpPr>
              <a:xfrm>
                <a:off x="6519525" y="3032231"/>
                <a:ext cx="446320" cy="1349508"/>
                <a:chOff x="6624637" y="2973704"/>
                <a:chExt cx="120967" cy="365760"/>
              </a:xfrm>
            </p:grpSpPr>
            <p:sp>
              <p:nvSpPr>
                <p:cNvPr id="2056" name="Google Shape;2056;p15"/>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57" name="Google Shape;2057;p15"/>
                <p:cNvGrpSpPr/>
                <p:nvPr/>
              </p:nvGrpSpPr>
              <p:grpSpPr>
                <a:xfrm>
                  <a:off x="6637972" y="2999422"/>
                  <a:ext cx="90487" cy="319088"/>
                  <a:chOff x="6637972" y="2999422"/>
                  <a:chExt cx="90487" cy="319088"/>
                </a:xfrm>
              </p:grpSpPr>
              <p:sp>
                <p:nvSpPr>
                  <p:cNvPr id="2058" name="Google Shape;2058;p15"/>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15"/>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15"/>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15"/>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15"/>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15"/>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64" name="Google Shape;2064;p15"/>
            <p:cNvGrpSpPr/>
            <p:nvPr/>
          </p:nvGrpSpPr>
          <p:grpSpPr>
            <a:xfrm>
              <a:off x="6252314" y="4471413"/>
              <a:ext cx="628079" cy="672014"/>
              <a:chOff x="5227320" y="2655570"/>
              <a:chExt cx="218121" cy="461010"/>
            </a:xfrm>
          </p:grpSpPr>
          <p:grpSp>
            <p:nvGrpSpPr>
              <p:cNvPr id="2065" name="Google Shape;2065;p15"/>
              <p:cNvGrpSpPr/>
              <p:nvPr/>
            </p:nvGrpSpPr>
            <p:grpSpPr>
              <a:xfrm>
                <a:off x="5328284" y="2785109"/>
                <a:ext cx="117157" cy="330517"/>
                <a:chOff x="5328284" y="2785109"/>
                <a:chExt cx="117157" cy="330517"/>
              </a:xfrm>
            </p:grpSpPr>
            <p:sp>
              <p:nvSpPr>
                <p:cNvPr id="2066" name="Google Shape;2066;p15"/>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7" name="Google Shape;2067;p15"/>
                <p:cNvGrpSpPr/>
                <p:nvPr/>
              </p:nvGrpSpPr>
              <p:grpSpPr>
                <a:xfrm>
                  <a:off x="5338762" y="2803207"/>
                  <a:ext cx="96202" cy="300990"/>
                  <a:chOff x="5338762" y="2803207"/>
                  <a:chExt cx="96202" cy="300990"/>
                </a:xfrm>
              </p:grpSpPr>
              <p:sp>
                <p:nvSpPr>
                  <p:cNvPr id="2068" name="Google Shape;2068;p15"/>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15"/>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15"/>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15"/>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15"/>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15"/>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74" name="Google Shape;2074;p15"/>
              <p:cNvGrpSpPr/>
              <p:nvPr/>
            </p:nvGrpSpPr>
            <p:grpSpPr>
              <a:xfrm>
                <a:off x="5227320" y="2655570"/>
                <a:ext cx="88582" cy="461010"/>
                <a:chOff x="5227320" y="2655570"/>
                <a:chExt cx="88582" cy="461010"/>
              </a:xfrm>
            </p:grpSpPr>
            <p:sp>
              <p:nvSpPr>
                <p:cNvPr id="2075" name="Google Shape;2075;p15"/>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6" name="Google Shape;2076;p15"/>
                <p:cNvGrpSpPr/>
                <p:nvPr/>
              </p:nvGrpSpPr>
              <p:grpSpPr>
                <a:xfrm>
                  <a:off x="5237797" y="2667952"/>
                  <a:ext cx="65722" cy="436245"/>
                  <a:chOff x="5237797" y="2667952"/>
                  <a:chExt cx="65722" cy="436245"/>
                </a:xfrm>
              </p:grpSpPr>
              <p:sp>
                <p:nvSpPr>
                  <p:cNvPr id="2077" name="Google Shape;2077;p15"/>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15"/>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15"/>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15"/>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15"/>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15"/>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15"/>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15"/>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15"/>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86" name="Google Shape;2086;p15"/>
            <p:cNvGrpSpPr/>
            <p:nvPr/>
          </p:nvGrpSpPr>
          <p:grpSpPr>
            <a:xfrm>
              <a:off x="6959622" y="4471590"/>
              <a:ext cx="367965" cy="672060"/>
              <a:chOff x="5385435" y="3406140"/>
              <a:chExt cx="252411" cy="461010"/>
            </a:xfrm>
          </p:grpSpPr>
          <p:grpSp>
            <p:nvGrpSpPr>
              <p:cNvPr id="2087" name="Google Shape;2087;p15"/>
              <p:cNvGrpSpPr/>
              <p:nvPr/>
            </p:nvGrpSpPr>
            <p:grpSpPr>
              <a:xfrm>
                <a:off x="5385435" y="3406140"/>
                <a:ext cx="56197" cy="461010"/>
                <a:chOff x="5385435" y="3406140"/>
                <a:chExt cx="56197" cy="461010"/>
              </a:xfrm>
            </p:grpSpPr>
            <p:sp>
              <p:nvSpPr>
                <p:cNvPr id="2088" name="Google Shape;2088;p15"/>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9" name="Google Shape;2089;p15"/>
                <p:cNvGrpSpPr/>
                <p:nvPr/>
              </p:nvGrpSpPr>
              <p:grpSpPr>
                <a:xfrm>
                  <a:off x="5395912" y="3430905"/>
                  <a:ext cx="37147" cy="436244"/>
                  <a:chOff x="5395912" y="3430905"/>
                  <a:chExt cx="37147" cy="436244"/>
                </a:xfrm>
              </p:grpSpPr>
              <p:sp>
                <p:nvSpPr>
                  <p:cNvPr id="2090" name="Google Shape;2090;p15"/>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15"/>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15"/>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15"/>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15"/>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15"/>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15"/>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15"/>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15"/>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99" name="Google Shape;2099;p15"/>
              <p:cNvGrpSpPr/>
              <p:nvPr/>
            </p:nvGrpSpPr>
            <p:grpSpPr>
              <a:xfrm>
                <a:off x="5468302" y="3501390"/>
                <a:ext cx="169544" cy="365759"/>
                <a:chOff x="5468302" y="3501390"/>
                <a:chExt cx="169544" cy="365759"/>
              </a:xfrm>
            </p:grpSpPr>
            <p:sp>
              <p:nvSpPr>
                <p:cNvPr id="2100" name="Google Shape;2100;p15"/>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01" name="Google Shape;2101;p15"/>
                <p:cNvGrpSpPr/>
                <p:nvPr/>
              </p:nvGrpSpPr>
              <p:grpSpPr>
                <a:xfrm>
                  <a:off x="5482590" y="3533775"/>
                  <a:ext cx="139064" cy="333374"/>
                  <a:chOff x="5482590" y="3533775"/>
                  <a:chExt cx="139064" cy="333374"/>
                </a:xfrm>
              </p:grpSpPr>
              <p:sp>
                <p:nvSpPr>
                  <p:cNvPr id="2102" name="Google Shape;2102;p15"/>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15"/>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15"/>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15"/>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15"/>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15"/>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15"/>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09" name="Google Shape;2109;p15"/>
            <p:cNvGrpSpPr/>
            <p:nvPr/>
          </p:nvGrpSpPr>
          <p:grpSpPr>
            <a:xfrm>
              <a:off x="7356062" y="4610428"/>
              <a:ext cx="176346" cy="533205"/>
              <a:chOff x="6624637" y="2973704"/>
              <a:chExt cx="120967" cy="365760"/>
            </a:xfrm>
          </p:grpSpPr>
          <p:sp>
            <p:nvSpPr>
              <p:cNvPr id="2110" name="Google Shape;2110;p15"/>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1" name="Google Shape;2111;p15"/>
              <p:cNvGrpSpPr/>
              <p:nvPr/>
            </p:nvGrpSpPr>
            <p:grpSpPr>
              <a:xfrm>
                <a:off x="6637972" y="2999422"/>
                <a:ext cx="90487" cy="319088"/>
                <a:chOff x="6637972" y="2999422"/>
                <a:chExt cx="90487" cy="319088"/>
              </a:xfrm>
            </p:grpSpPr>
            <p:sp>
              <p:nvSpPr>
                <p:cNvPr id="2112" name="Google Shape;2112;p15"/>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15"/>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15"/>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15"/>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15"/>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15"/>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18" name="Google Shape;2118;p15"/>
            <p:cNvGrpSpPr/>
            <p:nvPr/>
          </p:nvGrpSpPr>
          <p:grpSpPr>
            <a:xfrm flipH="1">
              <a:off x="5805469" y="4471557"/>
              <a:ext cx="367970" cy="672014"/>
              <a:chOff x="5227320" y="2655570"/>
              <a:chExt cx="218121" cy="461010"/>
            </a:xfrm>
          </p:grpSpPr>
          <p:grpSp>
            <p:nvGrpSpPr>
              <p:cNvPr id="2119" name="Google Shape;2119;p15"/>
              <p:cNvGrpSpPr/>
              <p:nvPr/>
            </p:nvGrpSpPr>
            <p:grpSpPr>
              <a:xfrm>
                <a:off x="5328284" y="2785109"/>
                <a:ext cx="117157" cy="330517"/>
                <a:chOff x="5328284" y="2785109"/>
                <a:chExt cx="117157" cy="330517"/>
              </a:xfrm>
            </p:grpSpPr>
            <p:sp>
              <p:nvSpPr>
                <p:cNvPr id="2120" name="Google Shape;2120;p15"/>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1" name="Google Shape;2121;p15"/>
                <p:cNvGrpSpPr/>
                <p:nvPr/>
              </p:nvGrpSpPr>
              <p:grpSpPr>
                <a:xfrm>
                  <a:off x="5338762" y="2803207"/>
                  <a:ext cx="96202" cy="300990"/>
                  <a:chOff x="5338762" y="2803207"/>
                  <a:chExt cx="96202" cy="300990"/>
                </a:xfrm>
              </p:grpSpPr>
              <p:sp>
                <p:nvSpPr>
                  <p:cNvPr id="2122" name="Google Shape;2122;p15"/>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15"/>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15"/>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15"/>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15"/>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15"/>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28" name="Google Shape;2128;p15"/>
              <p:cNvGrpSpPr/>
              <p:nvPr/>
            </p:nvGrpSpPr>
            <p:grpSpPr>
              <a:xfrm>
                <a:off x="5227320" y="2655570"/>
                <a:ext cx="88582" cy="461010"/>
                <a:chOff x="5227320" y="2655570"/>
                <a:chExt cx="88582" cy="461010"/>
              </a:xfrm>
            </p:grpSpPr>
            <p:sp>
              <p:nvSpPr>
                <p:cNvPr id="2129" name="Google Shape;2129;p15"/>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0" name="Google Shape;2130;p15"/>
                <p:cNvGrpSpPr/>
                <p:nvPr/>
              </p:nvGrpSpPr>
              <p:grpSpPr>
                <a:xfrm>
                  <a:off x="5237797" y="2667952"/>
                  <a:ext cx="65722" cy="436245"/>
                  <a:chOff x="5237797" y="2667952"/>
                  <a:chExt cx="65722" cy="436245"/>
                </a:xfrm>
              </p:grpSpPr>
              <p:sp>
                <p:nvSpPr>
                  <p:cNvPr id="2131" name="Google Shape;2131;p15"/>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15"/>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15"/>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15"/>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15"/>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15"/>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15"/>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15"/>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15"/>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44"/>
        <p:cNvGrpSpPr/>
        <p:nvPr/>
      </p:nvGrpSpPr>
      <p:grpSpPr>
        <a:xfrm>
          <a:off x="0" y="0"/>
          <a:ext cx="0" cy="0"/>
          <a:chOff x="0" y="0"/>
          <a:chExt cx="0" cy="0"/>
        </a:xfrm>
      </p:grpSpPr>
      <p:sp>
        <p:nvSpPr>
          <p:cNvPr id="2145" name="Google Shape;2145;p17"/>
          <p:cNvSpPr txBox="1">
            <a:spLocks noGrp="1"/>
          </p:cNvSpPr>
          <p:nvPr>
            <p:ph type="title"/>
          </p:nvPr>
        </p:nvSpPr>
        <p:spPr>
          <a:xfrm>
            <a:off x="1882800" y="3661200"/>
            <a:ext cx="5378400" cy="66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146" name="Google Shape;2146;p17"/>
          <p:cNvSpPr txBox="1">
            <a:spLocks noGrp="1"/>
          </p:cNvSpPr>
          <p:nvPr>
            <p:ph type="subTitle" idx="1"/>
          </p:nvPr>
        </p:nvSpPr>
        <p:spPr>
          <a:xfrm>
            <a:off x="1226400" y="17979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2pPr>
            <a:lvl3pPr lvl="2"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3pPr>
            <a:lvl4pPr lvl="3"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4pPr>
            <a:lvl5pPr lvl="4"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5pPr>
            <a:lvl6pPr lvl="5"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6pPr>
            <a:lvl7pPr lvl="6"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7pPr>
            <a:lvl8pPr lvl="7"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8pPr>
            <a:lvl9pPr lvl="8"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61" r:id="rId8"/>
    <p:sldLayoutId id="2147483663" r:id="rId9"/>
    <p:sldLayoutId id="2147483664" r:id="rId10"/>
    <p:sldLayoutId id="2147483665" r:id="rId11"/>
    <p:sldLayoutId id="2147483669" r:id="rId12"/>
    <p:sldLayoutId id="2147483676" r:id="rId13"/>
    <p:sldLayoutId id="2147483677"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59"/>
        <p:cNvGrpSpPr/>
        <p:nvPr/>
      </p:nvGrpSpPr>
      <p:grpSpPr>
        <a:xfrm>
          <a:off x="0" y="0"/>
          <a:ext cx="0" cy="0"/>
          <a:chOff x="0" y="0"/>
          <a:chExt cx="0" cy="0"/>
        </a:xfrm>
      </p:grpSpPr>
      <p:sp>
        <p:nvSpPr>
          <p:cNvPr id="5260" name="Google Shape;5260;p36"/>
          <p:cNvSpPr/>
          <p:nvPr/>
        </p:nvSpPr>
        <p:spPr>
          <a:xfrm>
            <a:off x="0" y="0"/>
            <a:ext cx="3853200" cy="51435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61" name="Google Shape;5261;p36"/>
          <p:cNvSpPr txBox="1">
            <a:spLocks noGrp="1"/>
          </p:cNvSpPr>
          <p:nvPr>
            <p:ph type="ctrTitle"/>
          </p:nvPr>
        </p:nvSpPr>
        <p:spPr>
          <a:xfrm>
            <a:off x="3767258" y="1898549"/>
            <a:ext cx="4771248" cy="1819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 Cookie &amp; Session Manager with Redis</a:t>
            </a:r>
            <a:endParaRPr dirty="0"/>
          </a:p>
        </p:txBody>
      </p:sp>
      <p:sp>
        <p:nvSpPr>
          <p:cNvPr id="5263" name="Google Shape;5263;p36"/>
          <p:cNvSpPr txBox="1"/>
          <p:nvPr/>
        </p:nvSpPr>
        <p:spPr>
          <a:xfrm>
            <a:off x="7034291" y="583645"/>
            <a:ext cx="1356000" cy="431100"/>
          </a:xfrm>
          <a:prstGeom prst="rect">
            <a:avLst/>
          </a:prstGeom>
          <a:solidFill>
            <a:schemeClr val="accent1"/>
          </a:solidFill>
          <a:ln w="7620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accent3"/>
                </a:solidFill>
                <a:latin typeface="Lato"/>
                <a:ea typeface="Lato"/>
                <a:cs typeface="Lato"/>
                <a:sym typeface="Lato"/>
              </a:rPr>
              <a:t>Nhóm 5</a:t>
            </a:r>
            <a:endParaRPr sz="1600" b="1" dirty="0">
              <a:solidFill>
                <a:schemeClr val="accent3"/>
              </a:solidFill>
              <a:latin typeface="Lato"/>
              <a:ea typeface="Lato"/>
              <a:cs typeface="Lato"/>
              <a:sym typeface="Lato"/>
            </a:endParaRPr>
          </a:p>
        </p:txBody>
      </p:sp>
      <p:grpSp>
        <p:nvGrpSpPr>
          <p:cNvPr id="5264" name="Google Shape;5264;p36"/>
          <p:cNvGrpSpPr/>
          <p:nvPr/>
        </p:nvGrpSpPr>
        <p:grpSpPr>
          <a:xfrm>
            <a:off x="417550" y="748926"/>
            <a:ext cx="3018105" cy="3550998"/>
            <a:chOff x="5412975" y="622015"/>
            <a:chExt cx="3018105" cy="3550998"/>
          </a:xfrm>
        </p:grpSpPr>
        <p:grpSp>
          <p:nvGrpSpPr>
            <p:cNvPr id="5265" name="Google Shape;5265;p36"/>
            <p:cNvGrpSpPr/>
            <p:nvPr/>
          </p:nvGrpSpPr>
          <p:grpSpPr>
            <a:xfrm>
              <a:off x="5412975" y="1330895"/>
              <a:ext cx="3018105" cy="2842117"/>
              <a:chOff x="-9752" y="2090737"/>
              <a:chExt cx="3385423" cy="3188017"/>
            </a:xfrm>
          </p:grpSpPr>
          <p:sp>
            <p:nvSpPr>
              <p:cNvPr id="5266" name="Google Shape;5266;p36"/>
              <p:cNvSpPr/>
              <p:nvPr/>
            </p:nvSpPr>
            <p:spPr>
              <a:xfrm>
                <a:off x="99161" y="3639502"/>
                <a:ext cx="3276510" cy="1639252"/>
              </a:xfrm>
              <a:custGeom>
                <a:avLst/>
                <a:gdLst/>
                <a:ahLst/>
                <a:cxnLst/>
                <a:rect l="l" t="t" r="r" b="b"/>
                <a:pathLst>
                  <a:path w="3276510" h="1639252" extrusionOk="0">
                    <a:moveTo>
                      <a:pt x="3266509" y="118110"/>
                    </a:moveTo>
                    <a:lnTo>
                      <a:pt x="3148399" y="0"/>
                    </a:lnTo>
                    <a:lnTo>
                      <a:pt x="3132207" y="14288"/>
                    </a:lnTo>
                    <a:cubicBezTo>
                      <a:pt x="3125539" y="17145"/>
                      <a:pt x="3120777" y="21907"/>
                      <a:pt x="3116967" y="27622"/>
                    </a:cubicBezTo>
                    <a:lnTo>
                      <a:pt x="3016954" y="115253"/>
                    </a:lnTo>
                    <a:cubicBezTo>
                      <a:pt x="3003619" y="127635"/>
                      <a:pt x="3001714" y="147638"/>
                      <a:pt x="3014096" y="161925"/>
                    </a:cubicBezTo>
                    <a:cubicBezTo>
                      <a:pt x="3026479" y="175260"/>
                      <a:pt x="3046482" y="177165"/>
                      <a:pt x="3060769" y="164782"/>
                    </a:cubicBezTo>
                    <a:lnTo>
                      <a:pt x="3110299" y="120967"/>
                    </a:lnTo>
                    <a:cubicBezTo>
                      <a:pt x="3070294" y="927735"/>
                      <a:pt x="2400687" y="1572578"/>
                      <a:pt x="1584394" y="1572578"/>
                    </a:cubicBezTo>
                    <a:cubicBezTo>
                      <a:pt x="1205299" y="1572578"/>
                      <a:pt x="841444" y="1432560"/>
                      <a:pt x="560456" y="1179195"/>
                    </a:cubicBezTo>
                    <a:cubicBezTo>
                      <a:pt x="281374" y="926782"/>
                      <a:pt x="105161" y="583882"/>
                      <a:pt x="65156" y="211455"/>
                    </a:cubicBezTo>
                    <a:cubicBezTo>
                      <a:pt x="63251" y="193357"/>
                      <a:pt x="47059" y="180022"/>
                      <a:pt x="28961" y="182880"/>
                    </a:cubicBezTo>
                    <a:cubicBezTo>
                      <a:pt x="10864" y="184785"/>
                      <a:pt x="-2471" y="200978"/>
                      <a:pt x="386" y="219075"/>
                    </a:cubicBezTo>
                    <a:cubicBezTo>
                      <a:pt x="42296" y="606742"/>
                      <a:pt x="226129" y="965835"/>
                      <a:pt x="516642" y="1228725"/>
                    </a:cubicBezTo>
                    <a:cubicBezTo>
                      <a:pt x="810011" y="1493520"/>
                      <a:pt x="1189106" y="1639253"/>
                      <a:pt x="1584394" y="1639253"/>
                    </a:cubicBezTo>
                    <a:cubicBezTo>
                      <a:pt x="2437834" y="1639253"/>
                      <a:pt x="3136969" y="964882"/>
                      <a:pt x="3176021" y="120015"/>
                    </a:cubicBezTo>
                    <a:lnTo>
                      <a:pt x="3220789" y="164782"/>
                    </a:lnTo>
                    <a:cubicBezTo>
                      <a:pt x="3227457" y="171450"/>
                      <a:pt x="3236029" y="174307"/>
                      <a:pt x="3243649" y="174307"/>
                    </a:cubicBezTo>
                    <a:cubicBezTo>
                      <a:pt x="3252221" y="174307"/>
                      <a:pt x="3260794" y="171450"/>
                      <a:pt x="3266509" y="164782"/>
                    </a:cubicBezTo>
                    <a:cubicBezTo>
                      <a:pt x="3279844" y="151447"/>
                      <a:pt x="3279844" y="130492"/>
                      <a:pt x="3266509" y="11811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7" name="Google Shape;5267;p36"/>
              <p:cNvSpPr/>
              <p:nvPr/>
            </p:nvSpPr>
            <p:spPr>
              <a:xfrm>
                <a:off x="-9752" y="2090737"/>
                <a:ext cx="3279400" cy="1640205"/>
              </a:xfrm>
              <a:custGeom>
                <a:avLst/>
                <a:gdLst/>
                <a:ahLst/>
                <a:cxnLst/>
                <a:rect l="l" t="t" r="r" b="b"/>
                <a:pathLst>
                  <a:path w="3279400" h="1640205" extrusionOk="0">
                    <a:moveTo>
                      <a:pt x="260747" y="1524953"/>
                    </a:moveTo>
                    <a:cubicBezTo>
                      <a:pt x="274082" y="1512570"/>
                      <a:pt x="275987" y="1492568"/>
                      <a:pt x="263604" y="1478280"/>
                    </a:cubicBezTo>
                    <a:cubicBezTo>
                      <a:pt x="251222" y="1464945"/>
                      <a:pt x="231219" y="1463040"/>
                      <a:pt x="216932" y="1475423"/>
                    </a:cubicBezTo>
                    <a:lnTo>
                      <a:pt x="166449" y="1520190"/>
                    </a:lnTo>
                    <a:cubicBezTo>
                      <a:pt x="204549" y="711518"/>
                      <a:pt x="875109" y="65723"/>
                      <a:pt x="1692355" y="65723"/>
                    </a:cubicBezTo>
                    <a:cubicBezTo>
                      <a:pt x="2077164" y="65723"/>
                      <a:pt x="2444830" y="209550"/>
                      <a:pt x="2727722" y="470535"/>
                    </a:cubicBezTo>
                    <a:cubicBezTo>
                      <a:pt x="3008709" y="729615"/>
                      <a:pt x="3182065" y="1082040"/>
                      <a:pt x="3214449" y="1461135"/>
                    </a:cubicBezTo>
                    <a:cubicBezTo>
                      <a:pt x="3216355" y="1479232"/>
                      <a:pt x="3231595" y="1492568"/>
                      <a:pt x="3249692" y="1490663"/>
                    </a:cubicBezTo>
                    <a:cubicBezTo>
                      <a:pt x="3267790" y="1488757"/>
                      <a:pt x="3281124" y="1473518"/>
                      <a:pt x="3279220" y="1455420"/>
                    </a:cubicBezTo>
                    <a:cubicBezTo>
                      <a:pt x="3244930" y="1059180"/>
                      <a:pt x="3064907" y="692468"/>
                      <a:pt x="2771537" y="421958"/>
                    </a:cubicBezTo>
                    <a:cubicBezTo>
                      <a:pt x="2476262" y="149542"/>
                      <a:pt x="2093357" y="0"/>
                      <a:pt x="1691402" y="0"/>
                    </a:cubicBezTo>
                    <a:cubicBezTo>
                      <a:pt x="837009" y="0"/>
                      <a:pt x="137874" y="675322"/>
                      <a:pt x="99774" y="1520190"/>
                    </a:cubicBezTo>
                    <a:lnTo>
                      <a:pt x="55959" y="1476375"/>
                    </a:lnTo>
                    <a:cubicBezTo>
                      <a:pt x="43577" y="1463993"/>
                      <a:pt x="22622" y="1463993"/>
                      <a:pt x="9287" y="1476375"/>
                    </a:cubicBezTo>
                    <a:cubicBezTo>
                      <a:pt x="-3096" y="1488757"/>
                      <a:pt x="-3096" y="1509713"/>
                      <a:pt x="9287" y="1523048"/>
                    </a:cubicBezTo>
                    <a:lnTo>
                      <a:pt x="129302" y="1640205"/>
                    </a:lnTo>
                    <a:lnTo>
                      <a:pt x="260747" y="152495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68" name="Google Shape;5268;p36"/>
            <p:cNvGrpSpPr/>
            <p:nvPr/>
          </p:nvGrpSpPr>
          <p:grpSpPr>
            <a:xfrm>
              <a:off x="5717112" y="1550827"/>
              <a:ext cx="2409898" cy="2409898"/>
              <a:chOff x="331400" y="2337435"/>
              <a:chExt cx="2703195" cy="2703195"/>
            </a:xfrm>
          </p:grpSpPr>
          <p:sp>
            <p:nvSpPr>
              <p:cNvPr id="5269" name="Google Shape;5269;p36"/>
              <p:cNvSpPr/>
              <p:nvPr/>
            </p:nvSpPr>
            <p:spPr>
              <a:xfrm>
                <a:off x="331400" y="2337435"/>
                <a:ext cx="2703195" cy="2703195"/>
              </a:xfrm>
              <a:custGeom>
                <a:avLst/>
                <a:gdLst/>
                <a:ahLst/>
                <a:cxnLst/>
                <a:rect l="l" t="t" r="r" b="b"/>
                <a:pathLst>
                  <a:path w="2703195" h="2703195" extrusionOk="0">
                    <a:moveTo>
                      <a:pt x="2703195" y="1351597"/>
                    </a:moveTo>
                    <a:cubicBezTo>
                      <a:pt x="2703195" y="2098064"/>
                      <a:pt x="2098064" y="2703195"/>
                      <a:pt x="1351598" y="2703195"/>
                    </a:cubicBezTo>
                    <a:cubicBezTo>
                      <a:pt x="605131" y="2703195"/>
                      <a:pt x="0" y="2098064"/>
                      <a:pt x="0" y="1351597"/>
                    </a:cubicBezTo>
                    <a:cubicBezTo>
                      <a:pt x="0" y="605131"/>
                      <a:pt x="605131" y="0"/>
                      <a:pt x="1351598" y="0"/>
                    </a:cubicBezTo>
                    <a:cubicBezTo>
                      <a:pt x="2098064" y="0"/>
                      <a:pt x="2703195" y="605131"/>
                      <a:pt x="2703195" y="13515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70" name="Google Shape;5270;p36"/>
              <p:cNvGrpSpPr/>
              <p:nvPr/>
            </p:nvGrpSpPr>
            <p:grpSpPr>
              <a:xfrm>
                <a:off x="350335" y="2446577"/>
                <a:ext cx="2665337" cy="2335464"/>
                <a:chOff x="4752022" y="2446577"/>
                <a:chExt cx="2665337" cy="2335464"/>
              </a:xfrm>
            </p:grpSpPr>
            <p:sp>
              <p:nvSpPr>
                <p:cNvPr id="5271" name="Google Shape;5271;p36"/>
                <p:cNvSpPr/>
                <p:nvPr/>
              </p:nvSpPr>
              <p:spPr>
                <a:xfrm>
                  <a:off x="4752022" y="2872704"/>
                  <a:ext cx="1263729" cy="1909337"/>
                </a:xfrm>
                <a:custGeom>
                  <a:avLst/>
                  <a:gdLst/>
                  <a:ahLst/>
                  <a:cxnLst/>
                  <a:rect l="l" t="t" r="r" b="b"/>
                  <a:pathLst>
                    <a:path w="1263729" h="1909337" extrusionOk="0">
                      <a:moveTo>
                        <a:pt x="1256348" y="1151608"/>
                      </a:moveTo>
                      <a:lnTo>
                        <a:pt x="1239203" y="1188756"/>
                      </a:lnTo>
                      <a:cubicBezTo>
                        <a:pt x="1237298" y="1192566"/>
                        <a:pt x="1235393" y="1197328"/>
                        <a:pt x="1234440" y="1202091"/>
                      </a:cubicBezTo>
                      <a:lnTo>
                        <a:pt x="1204912" y="1316391"/>
                      </a:lnTo>
                      <a:cubicBezTo>
                        <a:pt x="1198245" y="1343061"/>
                        <a:pt x="1177290" y="1364968"/>
                        <a:pt x="1150620" y="1372589"/>
                      </a:cubicBezTo>
                      <a:lnTo>
                        <a:pt x="1148715" y="1373541"/>
                      </a:lnTo>
                      <a:cubicBezTo>
                        <a:pt x="1110615" y="1384971"/>
                        <a:pt x="1085850" y="1424024"/>
                        <a:pt x="1093470" y="1464028"/>
                      </a:cubicBezTo>
                      <a:cubicBezTo>
                        <a:pt x="1093470" y="1464981"/>
                        <a:pt x="1094423" y="1466886"/>
                        <a:pt x="1094423" y="1466886"/>
                      </a:cubicBezTo>
                      <a:cubicBezTo>
                        <a:pt x="1097280" y="1472601"/>
                        <a:pt x="929640" y="1626906"/>
                        <a:pt x="870585" y="1680246"/>
                      </a:cubicBezTo>
                      <a:cubicBezTo>
                        <a:pt x="858203" y="1691676"/>
                        <a:pt x="849630" y="1707868"/>
                        <a:pt x="846773" y="1725014"/>
                      </a:cubicBezTo>
                      <a:lnTo>
                        <a:pt x="840105" y="1775496"/>
                      </a:lnTo>
                      <a:cubicBezTo>
                        <a:pt x="839153" y="1785021"/>
                        <a:pt x="835343" y="1793593"/>
                        <a:pt x="830580" y="1802166"/>
                      </a:cubicBezTo>
                      <a:lnTo>
                        <a:pt x="776287" y="1897416"/>
                      </a:lnTo>
                      <a:cubicBezTo>
                        <a:pt x="770573" y="1907893"/>
                        <a:pt x="758190" y="1911703"/>
                        <a:pt x="746760" y="1907893"/>
                      </a:cubicBezTo>
                      <a:lnTo>
                        <a:pt x="730568" y="1902178"/>
                      </a:lnTo>
                      <a:cubicBezTo>
                        <a:pt x="723900" y="1899321"/>
                        <a:pt x="719137" y="1894558"/>
                        <a:pt x="716280" y="1887891"/>
                      </a:cubicBezTo>
                      <a:lnTo>
                        <a:pt x="697230" y="1836456"/>
                      </a:lnTo>
                      <a:cubicBezTo>
                        <a:pt x="692468" y="1822168"/>
                        <a:pt x="690562" y="1807881"/>
                        <a:pt x="691515" y="1792641"/>
                      </a:cubicBezTo>
                      <a:lnTo>
                        <a:pt x="735330" y="1384018"/>
                      </a:lnTo>
                      <a:cubicBezTo>
                        <a:pt x="737235" y="1364968"/>
                        <a:pt x="729615" y="1344966"/>
                        <a:pt x="714375" y="1332583"/>
                      </a:cubicBezTo>
                      <a:lnTo>
                        <a:pt x="648653" y="1277339"/>
                      </a:lnTo>
                      <a:cubicBezTo>
                        <a:pt x="642937" y="1272576"/>
                        <a:pt x="639128" y="1267814"/>
                        <a:pt x="635318" y="1262099"/>
                      </a:cubicBezTo>
                      <a:lnTo>
                        <a:pt x="556260" y="1124939"/>
                      </a:lnTo>
                      <a:cubicBezTo>
                        <a:pt x="538162" y="1093506"/>
                        <a:pt x="541020" y="1055406"/>
                        <a:pt x="562928" y="1026831"/>
                      </a:cubicBezTo>
                      <a:lnTo>
                        <a:pt x="562928" y="1026831"/>
                      </a:lnTo>
                      <a:cubicBezTo>
                        <a:pt x="576262" y="1009686"/>
                        <a:pt x="582930" y="986826"/>
                        <a:pt x="581025" y="964918"/>
                      </a:cubicBezTo>
                      <a:lnTo>
                        <a:pt x="578168" y="935391"/>
                      </a:lnTo>
                      <a:cubicBezTo>
                        <a:pt x="577215" y="926818"/>
                        <a:pt x="573405" y="919199"/>
                        <a:pt x="565785" y="913483"/>
                      </a:cubicBezTo>
                      <a:lnTo>
                        <a:pt x="560070" y="909674"/>
                      </a:lnTo>
                      <a:cubicBezTo>
                        <a:pt x="549593" y="902053"/>
                        <a:pt x="536257" y="902053"/>
                        <a:pt x="525780" y="908721"/>
                      </a:cubicBezTo>
                      <a:lnTo>
                        <a:pt x="525780" y="908721"/>
                      </a:lnTo>
                      <a:cubicBezTo>
                        <a:pt x="515303" y="915389"/>
                        <a:pt x="502920" y="915389"/>
                        <a:pt x="492443" y="908721"/>
                      </a:cubicBezTo>
                      <a:lnTo>
                        <a:pt x="429578" y="865858"/>
                      </a:lnTo>
                      <a:lnTo>
                        <a:pt x="299085" y="784896"/>
                      </a:lnTo>
                      <a:cubicBezTo>
                        <a:pt x="292418" y="781086"/>
                        <a:pt x="284798" y="781086"/>
                        <a:pt x="278130" y="784896"/>
                      </a:cubicBezTo>
                      <a:lnTo>
                        <a:pt x="256223" y="798231"/>
                      </a:lnTo>
                      <a:cubicBezTo>
                        <a:pt x="251460" y="801089"/>
                        <a:pt x="246698" y="802041"/>
                        <a:pt x="240982" y="800136"/>
                      </a:cubicBezTo>
                      <a:lnTo>
                        <a:pt x="124777" y="771561"/>
                      </a:lnTo>
                      <a:cubicBezTo>
                        <a:pt x="118110" y="769656"/>
                        <a:pt x="113348" y="765846"/>
                        <a:pt x="111442" y="759178"/>
                      </a:cubicBezTo>
                      <a:lnTo>
                        <a:pt x="92392" y="708696"/>
                      </a:lnTo>
                      <a:cubicBezTo>
                        <a:pt x="91440" y="704886"/>
                        <a:pt x="88582" y="702028"/>
                        <a:pt x="85725" y="700124"/>
                      </a:cubicBezTo>
                      <a:lnTo>
                        <a:pt x="0" y="633449"/>
                      </a:lnTo>
                      <a:cubicBezTo>
                        <a:pt x="27623" y="431518"/>
                        <a:pt x="100013" y="241971"/>
                        <a:pt x="207645" y="77188"/>
                      </a:cubicBezTo>
                      <a:lnTo>
                        <a:pt x="318135" y="110526"/>
                      </a:lnTo>
                      <a:lnTo>
                        <a:pt x="434340" y="157198"/>
                      </a:lnTo>
                      <a:cubicBezTo>
                        <a:pt x="459105" y="166723"/>
                        <a:pt x="484823" y="147673"/>
                        <a:pt x="482918" y="121003"/>
                      </a:cubicBezTo>
                      <a:lnTo>
                        <a:pt x="476250" y="38136"/>
                      </a:lnTo>
                      <a:cubicBezTo>
                        <a:pt x="474345" y="17181"/>
                        <a:pt x="491490" y="-917"/>
                        <a:pt x="512445" y="36"/>
                      </a:cubicBezTo>
                      <a:lnTo>
                        <a:pt x="695325" y="4798"/>
                      </a:lnTo>
                      <a:cubicBezTo>
                        <a:pt x="700087" y="4798"/>
                        <a:pt x="704850" y="7656"/>
                        <a:pt x="708660" y="11466"/>
                      </a:cubicBezTo>
                      <a:lnTo>
                        <a:pt x="774382" y="89571"/>
                      </a:lnTo>
                      <a:cubicBezTo>
                        <a:pt x="777240" y="93381"/>
                        <a:pt x="781050" y="95286"/>
                        <a:pt x="785812" y="95286"/>
                      </a:cubicBezTo>
                      <a:lnTo>
                        <a:pt x="842010" y="101001"/>
                      </a:lnTo>
                      <a:cubicBezTo>
                        <a:pt x="850582" y="101953"/>
                        <a:pt x="857250" y="109573"/>
                        <a:pt x="857250" y="118146"/>
                      </a:cubicBezTo>
                      <a:lnTo>
                        <a:pt x="858203" y="171486"/>
                      </a:lnTo>
                      <a:cubicBezTo>
                        <a:pt x="858203" y="175296"/>
                        <a:pt x="859155" y="178153"/>
                        <a:pt x="862012" y="181963"/>
                      </a:cubicBezTo>
                      <a:lnTo>
                        <a:pt x="866775" y="188631"/>
                      </a:lnTo>
                      <a:cubicBezTo>
                        <a:pt x="875348" y="200061"/>
                        <a:pt x="867728" y="215301"/>
                        <a:pt x="853440" y="216253"/>
                      </a:cubicBezTo>
                      <a:lnTo>
                        <a:pt x="841057" y="217206"/>
                      </a:lnTo>
                      <a:cubicBezTo>
                        <a:pt x="831532" y="218158"/>
                        <a:pt x="822960" y="210538"/>
                        <a:pt x="822960" y="201013"/>
                      </a:cubicBezTo>
                      <a:lnTo>
                        <a:pt x="822007" y="184821"/>
                      </a:lnTo>
                      <a:cubicBezTo>
                        <a:pt x="821055" y="173391"/>
                        <a:pt x="809625" y="165771"/>
                        <a:pt x="799148" y="169581"/>
                      </a:cubicBezTo>
                      <a:lnTo>
                        <a:pt x="740093" y="188631"/>
                      </a:lnTo>
                      <a:cubicBezTo>
                        <a:pt x="728662" y="192441"/>
                        <a:pt x="723900" y="205776"/>
                        <a:pt x="731520" y="215301"/>
                      </a:cubicBezTo>
                      <a:lnTo>
                        <a:pt x="736282" y="221968"/>
                      </a:lnTo>
                      <a:cubicBezTo>
                        <a:pt x="745807" y="235303"/>
                        <a:pt x="733425" y="253401"/>
                        <a:pt x="717232" y="249591"/>
                      </a:cubicBezTo>
                      <a:lnTo>
                        <a:pt x="717232" y="249591"/>
                      </a:lnTo>
                      <a:cubicBezTo>
                        <a:pt x="710565" y="247686"/>
                        <a:pt x="704850" y="249591"/>
                        <a:pt x="700087" y="254353"/>
                      </a:cubicBezTo>
                      <a:lnTo>
                        <a:pt x="609600" y="350556"/>
                      </a:lnTo>
                      <a:lnTo>
                        <a:pt x="495300" y="478191"/>
                      </a:lnTo>
                      <a:cubicBezTo>
                        <a:pt x="492443" y="482001"/>
                        <a:pt x="490537" y="486763"/>
                        <a:pt x="490537" y="491526"/>
                      </a:cubicBezTo>
                      <a:lnTo>
                        <a:pt x="489585" y="553438"/>
                      </a:lnTo>
                      <a:cubicBezTo>
                        <a:pt x="489585" y="572488"/>
                        <a:pt x="465773" y="580108"/>
                        <a:pt x="454343" y="564868"/>
                      </a:cubicBezTo>
                      <a:lnTo>
                        <a:pt x="454343" y="564868"/>
                      </a:lnTo>
                      <a:cubicBezTo>
                        <a:pt x="450532" y="560106"/>
                        <a:pt x="444818" y="557249"/>
                        <a:pt x="438150" y="557249"/>
                      </a:cubicBezTo>
                      <a:lnTo>
                        <a:pt x="283845" y="561058"/>
                      </a:lnTo>
                      <a:cubicBezTo>
                        <a:pt x="280035" y="561058"/>
                        <a:pt x="276225" y="562011"/>
                        <a:pt x="273368" y="564868"/>
                      </a:cubicBezTo>
                      <a:lnTo>
                        <a:pt x="227648" y="596301"/>
                      </a:lnTo>
                      <a:cubicBezTo>
                        <a:pt x="220980" y="601063"/>
                        <a:pt x="218123" y="609636"/>
                        <a:pt x="220027" y="617256"/>
                      </a:cubicBezTo>
                      <a:lnTo>
                        <a:pt x="246698" y="718221"/>
                      </a:lnTo>
                      <a:cubicBezTo>
                        <a:pt x="248602" y="724889"/>
                        <a:pt x="254318" y="730603"/>
                        <a:pt x="260985" y="732508"/>
                      </a:cubicBezTo>
                      <a:lnTo>
                        <a:pt x="313373" y="746796"/>
                      </a:lnTo>
                      <a:cubicBezTo>
                        <a:pt x="319087" y="748701"/>
                        <a:pt x="325755" y="746796"/>
                        <a:pt x="330518" y="742986"/>
                      </a:cubicBezTo>
                      <a:lnTo>
                        <a:pt x="365760" y="714411"/>
                      </a:lnTo>
                      <a:cubicBezTo>
                        <a:pt x="378143" y="704886"/>
                        <a:pt x="396240" y="714411"/>
                        <a:pt x="394335" y="730603"/>
                      </a:cubicBezTo>
                      <a:lnTo>
                        <a:pt x="389573" y="761083"/>
                      </a:lnTo>
                      <a:cubicBezTo>
                        <a:pt x="387668" y="771561"/>
                        <a:pt x="396240" y="781086"/>
                        <a:pt x="406718" y="781086"/>
                      </a:cubicBezTo>
                      <a:lnTo>
                        <a:pt x="451485" y="780133"/>
                      </a:lnTo>
                      <a:cubicBezTo>
                        <a:pt x="460057" y="780133"/>
                        <a:pt x="467678" y="785849"/>
                        <a:pt x="468630" y="794421"/>
                      </a:cubicBezTo>
                      <a:lnTo>
                        <a:pt x="476250" y="839189"/>
                      </a:lnTo>
                      <a:cubicBezTo>
                        <a:pt x="478155" y="853476"/>
                        <a:pt x="490537" y="863953"/>
                        <a:pt x="503873" y="863953"/>
                      </a:cubicBezTo>
                      <a:lnTo>
                        <a:pt x="536257" y="865858"/>
                      </a:lnTo>
                      <a:cubicBezTo>
                        <a:pt x="539115" y="865858"/>
                        <a:pt x="542925" y="866811"/>
                        <a:pt x="545782" y="867764"/>
                      </a:cubicBezTo>
                      <a:lnTo>
                        <a:pt x="570548" y="877289"/>
                      </a:lnTo>
                      <a:cubicBezTo>
                        <a:pt x="581025" y="881099"/>
                        <a:pt x="593407" y="879193"/>
                        <a:pt x="601980" y="871574"/>
                      </a:cubicBezTo>
                      <a:lnTo>
                        <a:pt x="641985" y="834426"/>
                      </a:lnTo>
                      <a:cubicBezTo>
                        <a:pt x="653415" y="823949"/>
                        <a:pt x="668655" y="819186"/>
                        <a:pt x="682943" y="821091"/>
                      </a:cubicBezTo>
                      <a:lnTo>
                        <a:pt x="775335" y="834426"/>
                      </a:lnTo>
                      <a:cubicBezTo>
                        <a:pt x="782003" y="835378"/>
                        <a:pt x="787718" y="837283"/>
                        <a:pt x="793432" y="841093"/>
                      </a:cubicBezTo>
                      <a:lnTo>
                        <a:pt x="882968" y="892528"/>
                      </a:lnTo>
                      <a:cubicBezTo>
                        <a:pt x="897255" y="901101"/>
                        <a:pt x="913448" y="903958"/>
                        <a:pt x="929640" y="903006"/>
                      </a:cubicBezTo>
                      <a:lnTo>
                        <a:pt x="938212" y="902053"/>
                      </a:lnTo>
                      <a:cubicBezTo>
                        <a:pt x="963930" y="900149"/>
                        <a:pt x="988695" y="909674"/>
                        <a:pt x="1005840" y="928724"/>
                      </a:cubicBezTo>
                      <a:lnTo>
                        <a:pt x="1051560" y="980158"/>
                      </a:lnTo>
                      <a:cubicBezTo>
                        <a:pt x="1061085" y="990636"/>
                        <a:pt x="1072515" y="998256"/>
                        <a:pt x="1085850" y="1003018"/>
                      </a:cubicBezTo>
                      <a:lnTo>
                        <a:pt x="1205865" y="1043976"/>
                      </a:lnTo>
                      <a:cubicBezTo>
                        <a:pt x="1254443" y="1058264"/>
                        <a:pt x="1276350" y="1108746"/>
                        <a:pt x="1256348" y="11516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2" name="Google Shape;5272;p36"/>
                <p:cNvSpPr/>
                <p:nvPr/>
              </p:nvSpPr>
              <p:spPr>
                <a:xfrm>
                  <a:off x="5292090" y="2446577"/>
                  <a:ext cx="898240" cy="435316"/>
                </a:xfrm>
                <a:custGeom>
                  <a:avLst/>
                  <a:gdLst/>
                  <a:ahLst/>
                  <a:cxnLst/>
                  <a:rect l="l" t="t" r="r" b="b"/>
                  <a:pathLst>
                    <a:path w="898240" h="435316" extrusionOk="0">
                      <a:moveTo>
                        <a:pt x="882967" y="61355"/>
                      </a:moveTo>
                      <a:lnTo>
                        <a:pt x="882967" y="61355"/>
                      </a:lnTo>
                      <a:cubicBezTo>
                        <a:pt x="876300" y="65165"/>
                        <a:pt x="871538" y="70880"/>
                        <a:pt x="869632" y="77547"/>
                      </a:cubicBezTo>
                      <a:lnTo>
                        <a:pt x="822960" y="208992"/>
                      </a:lnTo>
                      <a:cubicBezTo>
                        <a:pt x="820102" y="217565"/>
                        <a:pt x="813435" y="224232"/>
                        <a:pt x="805815" y="227090"/>
                      </a:cubicBezTo>
                      <a:lnTo>
                        <a:pt x="581025" y="313767"/>
                      </a:lnTo>
                      <a:cubicBezTo>
                        <a:pt x="565785" y="319482"/>
                        <a:pt x="554355" y="330912"/>
                        <a:pt x="547688" y="345200"/>
                      </a:cubicBezTo>
                      <a:lnTo>
                        <a:pt x="512445" y="418542"/>
                      </a:lnTo>
                      <a:cubicBezTo>
                        <a:pt x="505777" y="431877"/>
                        <a:pt x="490538" y="438545"/>
                        <a:pt x="476250" y="433782"/>
                      </a:cubicBezTo>
                      <a:lnTo>
                        <a:pt x="438150" y="421400"/>
                      </a:lnTo>
                      <a:cubicBezTo>
                        <a:pt x="423863" y="416637"/>
                        <a:pt x="411480" y="407112"/>
                        <a:pt x="403860" y="393777"/>
                      </a:cubicBezTo>
                      <a:lnTo>
                        <a:pt x="295275" y="210897"/>
                      </a:lnTo>
                      <a:cubicBezTo>
                        <a:pt x="283845" y="191847"/>
                        <a:pt x="261938" y="179465"/>
                        <a:pt x="239077" y="180417"/>
                      </a:cubicBezTo>
                      <a:lnTo>
                        <a:pt x="125730" y="185180"/>
                      </a:lnTo>
                      <a:cubicBezTo>
                        <a:pt x="108585" y="186132"/>
                        <a:pt x="92392" y="183275"/>
                        <a:pt x="76200" y="178512"/>
                      </a:cubicBezTo>
                      <a:lnTo>
                        <a:pt x="0" y="154700"/>
                      </a:lnTo>
                      <a:cubicBezTo>
                        <a:pt x="47625" y="119457"/>
                        <a:pt x="98107" y="87072"/>
                        <a:pt x="149542" y="58497"/>
                      </a:cubicBezTo>
                      <a:lnTo>
                        <a:pt x="154305" y="60402"/>
                      </a:lnTo>
                      <a:cubicBezTo>
                        <a:pt x="175260" y="68022"/>
                        <a:pt x="198120" y="69927"/>
                        <a:pt x="220027" y="68022"/>
                      </a:cubicBezTo>
                      <a:lnTo>
                        <a:pt x="305752" y="57545"/>
                      </a:lnTo>
                      <a:lnTo>
                        <a:pt x="671513" y="1347"/>
                      </a:lnTo>
                      <a:cubicBezTo>
                        <a:pt x="678180" y="394"/>
                        <a:pt x="685800" y="-558"/>
                        <a:pt x="693420" y="394"/>
                      </a:cubicBezTo>
                      <a:lnTo>
                        <a:pt x="868680" y="4205"/>
                      </a:lnTo>
                      <a:cubicBezTo>
                        <a:pt x="899160" y="6110"/>
                        <a:pt x="909638" y="46115"/>
                        <a:pt x="882967" y="6135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3" name="Google Shape;5273;p36"/>
                <p:cNvSpPr/>
                <p:nvPr/>
              </p:nvSpPr>
              <p:spPr>
                <a:xfrm>
                  <a:off x="6279832" y="2585642"/>
                  <a:ext cx="1137527" cy="1753947"/>
                </a:xfrm>
                <a:custGeom>
                  <a:avLst/>
                  <a:gdLst/>
                  <a:ahLst/>
                  <a:cxnLst/>
                  <a:rect l="l" t="t" r="r" b="b"/>
                  <a:pathLst>
                    <a:path w="1137527" h="1753947" extrusionOk="0">
                      <a:moveTo>
                        <a:pt x="999173" y="967182"/>
                      </a:moveTo>
                      <a:lnTo>
                        <a:pt x="1097280" y="948132"/>
                      </a:lnTo>
                      <a:cubicBezTo>
                        <a:pt x="1104900" y="946227"/>
                        <a:pt x="1111568" y="953847"/>
                        <a:pt x="1107758" y="961467"/>
                      </a:cubicBezTo>
                      <a:lnTo>
                        <a:pt x="1057275" y="1083387"/>
                      </a:lnTo>
                      <a:cubicBezTo>
                        <a:pt x="1057275" y="1084340"/>
                        <a:pt x="1056323" y="1085292"/>
                        <a:pt x="1056323" y="1086245"/>
                      </a:cubicBezTo>
                      <a:lnTo>
                        <a:pt x="932498" y="1241502"/>
                      </a:lnTo>
                      <a:cubicBezTo>
                        <a:pt x="930593" y="1244360"/>
                        <a:pt x="929640" y="1248170"/>
                        <a:pt x="930593" y="1251027"/>
                      </a:cubicBezTo>
                      <a:lnTo>
                        <a:pt x="992505" y="1412952"/>
                      </a:lnTo>
                      <a:cubicBezTo>
                        <a:pt x="994410" y="1417715"/>
                        <a:pt x="992505" y="1422477"/>
                        <a:pt x="987743" y="1425335"/>
                      </a:cubicBezTo>
                      <a:lnTo>
                        <a:pt x="889635" y="1475817"/>
                      </a:lnTo>
                      <a:cubicBezTo>
                        <a:pt x="883920" y="1478675"/>
                        <a:pt x="882968" y="1485342"/>
                        <a:pt x="886778" y="1490105"/>
                      </a:cubicBezTo>
                      <a:lnTo>
                        <a:pt x="917258" y="1529157"/>
                      </a:lnTo>
                      <a:cubicBezTo>
                        <a:pt x="920115" y="1532967"/>
                        <a:pt x="920115" y="1539635"/>
                        <a:pt x="916305" y="1542492"/>
                      </a:cubicBezTo>
                      <a:lnTo>
                        <a:pt x="882015" y="1572020"/>
                      </a:lnTo>
                      <a:cubicBezTo>
                        <a:pt x="880110" y="1572972"/>
                        <a:pt x="879158" y="1574877"/>
                        <a:pt x="879158" y="1576782"/>
                      </a:cubicBezTo>
                      <a:lnTo>
                        <a:pt x="864870" y="1631075"/>
                      </a:lnTo>
                      <a:cubicBezTo>
                        <a:pt x="864870" y="1632027"/>
                        <a:pt x="863918" y="1632980"/>
                        <a:pt x="863918" y="1633932"/>
                      </a:cubicBezTo>
                      <a:lnTo>
                        <a:pt x="802005" y="1737755"/>
                      </a:lnTo>
                      <a:cubicBezTo>
                        <a:pt x="800100" y="1740612"/>
                        <a:pt x="797243" y="1742517"/>
                        <a:pt x="794385" y="1742517"/>
                      </a:cubicBezTo>
                      <a:lnTo>
                        <a:pt x="661988" y="1753947"/>
                      </a:lnTo>
                      <a:cubicBezTo>
                        <a:pt x="658178" y="1753947"/>
                        <a:pt x="654368" y="1752042"/>
                        <a:pt x="652463" y="1748232"/>
                      </a:cubicBezTo>
                      <a:lnTo>
                        <a:pt x="576263" y="1586307"/>
                      </a:lnTo>
                      <a:cubicBezTo>
                        <a:pt x="576263" y="1586307"/>
                        <a:pt x="576263" y="1585355"/>
                        <a:pt x="575310" y="1585355"/>
                      </a:cubicBezTo>
                      <a:lnTo>
                        <a:pt x="523875" y="1503440"/>
                      </a:lnTo>
                      <a:cubicBezTo>
                        <a:pt x="522923" y="1501535"/>
                        <a:pt x="521970" y="1498677"/>
                        <a:pt x="522923" y="1496772"/>
                      </a:cubicBezTo>
                      <a:lnTo>
                        <a:pt x="544830" y="1383425"/>
                      </a:lnTo>
                      <a:cubicBezTo>
                        <a:pt x="544830" y="1380567"/>
                        <a:pt x="544830" y="1378662"/>
                        <a:pt x="543878" y="1376757"/>
                      </a:cubicBezTo>
                      <a:lnTo>
                        <a:pt x="454343" y="1231025"/>
                      </a:lnTo>
                      <a:cubicBezTo>
                        <a:pt x="453390" y="1229120"/>
                        <a:pt x="452438" y="1226262"/>
                        <a:pt x="453390" y="1224357"/>
                      </a:cubicBezTo>
                      <a:lnTo>
                        <a:pt x="469583" y="1137680"/>
                      </a:lnTo>
                      <a:cubicBezTo>
                        <a:pt x="470535" y="1131012"/>
                        <a:pt x="465773" y="1125297"/>
                        <a:pt x="459105" y="1126250"/>
                      </a:cubicBezTo>
                      <a:lnTo>
                        <a:pt x="417195" y="1130060"/>
                      </a:lnTo>
                      <a:cubicBezTo>
                        <a:pt x="416243" y="1130060"/>
                        <a:pt x="415290" y="1130060"/>
                        <a:pt x="413385" y="1130060"/>
                      </a:cubicBezTo>
                      <a:lnTo>
                        <a:pt x="322898" y="1106247"/>
                      </a:lnTo>
                      <a:cubicBezTo>
                        <a:pt x="320993" y="1105295"/>
                        <a:pt x="319088" y="1106247"/>
                        <a:pt x="317183" y="1106247"/>
                      </a:cubicBezTo>
                      <a:lnTo>
                        <a:pt x="188595" y="1149110"/>
                      </a:lnTo>
                      <a:cubicBezTo>
                        <a:pt x="185738" y="1150062"/>
                        <a:pt x="182880" y="1150062"/>
                        <a:pt x="180023" y="1148157"/>
                      </a:cubicBezTo>
                      <a:lnTo>
                        <a:pt x="60008" y="1074815"/>
                      </a:lnTo>
                      <a:cubicBezTo>
                        <a:pt x="59055" y="1073862"/>
                        <a:pt x="57150" y="1072910"/>
                        <a:pt x="56198" y="1071005"/>
                      </a:cubicBezTo>
                      <a:lnTo>
                        <a:pt x="953" y="971945"/>
                      </a:lnTo>
                      <a:cubicBezTo>
                        <a:pt x="0" y="970039"/>
                        <a:pt x="0" y="968135"/>
                        <a:pt x="0" y="966230"/>
                      </a:cubicBezTo>
                      <a:lnTo>
                        <a:pt x="9525" y="827165"/>
                      </a:lnTo>
                      <a:cubicBezTo>
                        <a:pt x="9525" y="824307"/>
                        <a:pt x="11430" y="822402"/>
                        <a:pt x="13335" y="820497"/>
                      </a:cubicBezTo>
                      <a:lnTo>
                        <a:pt x="94298" y="755727"/>
                      </a:lnTo>
                      <a:cubicBezTo>
                        <a:pt x="96203" y="754775"/>
                        <a:pt x="97155" y="752870"/>
                        <a:pt x="97155" y="750965"/>
                      </a:cubicBezTo>
                      <a:lnTo>
                        <a:pt x="122873" y="653810"/>
                      </a:lnTo>
                      <a:cubicBezTo>
                        <a:pt x="123825" y="650000"/>
                        <a:pt x="126683" y="647142"/>
                        <a:pt x="130493" y="647142"/>
                      </a:cubicBezTo>
                      <a:lnTo>
                        <a:pt x="194310" y="634760"/>
                      </a:lnTo>
                      <a:cubicBezTo>
                        <a:pt x="195263" y="634760"/>
                        <a:pt x="195263" y="634760"/>
                        <a:pt x="196215" y="633807"/>
                      </a:cubicBezTo>
                      <a:lnTo>
                        <a:pt x="271463" y="602375"/>
                      </a:lnTo>
                      <a:cubicBezTo>
                        <a:pt x="272415" y="602375"/>
                        <a:pt x="273368" y="601422"/>
                        <a:pt x="274320" y="601422"/>
                      </a:cubicBezTo>
                      <a:lnTo>
                        <a:pt x="404813" y="584277"/>
                      </a:lnTo>
                      <a:cubicBezTo>
                        <a:pt x="410528" y="583325"/>
                        <a:pt x="416243" y="588087"/>
                        <a:pt x="416243" y="593802"/>
                      </a:cubicBezTo>
                      <a:lnTo>
                        <a:pt x="416243" y="636665"/>
                      </a:lnTo>
                      <a:cubicBezTo>
                        <a:pt x="416243" y="641427"/>
                        <a:pt x="420053" y="645237"/>
                        <a:pt x="424815" y="646190"/>
                      </a:cubicBezTo>
                      <a:lnTo>
                        <a:pt x="560070" y="665240"/>
                      </a:lnTo>
                      <a:cubicBezTo>
                        <a:pt x="561975" y="665240"/>
                        <a:pt x="563880" y="665240"/>
                        <a:pt x="565785" y="664287"/>
                      </a:cubicBezTo>
                      <a:lnTo>
                        <a:pt x="628650" y="636665"/>
                      </a:lnTo>
                      <a:cubicBezTo>
                        <a:pt x="629603" y="635712"/>
                        <a:pt x="631508" y="635712"/>
                        <a:pt x="632460" y="635712"/>
                      </a:cubicBezTo>
                      <a:lnTo>
                        <a:pt x="801053" y="642380"/>
                      </a:lnTo>
                      <a:cubicBezTo>
                        <a:pt x="805815" y="642380"/>
                        <a:pt x="810578" y="639522"/>
                        <a:pt x="811530" y="633807"/>
                      </a:cubicBezTo>
                      <a:lnTo>
                        <a:pt x="822008" y="573800"/>
                      </a:lnTo>
                      <a:cubicBezTo>
                        <a:pt x="822960" y="567132"/>
                        <a:pt x="818198" y="561417"/>
                        <a:pt x="811530" y="562370"/>
                      </a:cubicBezTo>
                      <a:lnTo>
                        <a:pt x="712470" y="570942"/>
                      </a:lnTo>
                      <a:cubicBezTo>
                        <a:pt x="708660" y="570942"/>
                        <a:pt x="705803" y="569990"/>
                        <a:pt x="703898" y="567132"/>
                      </a:cubicBezTo>
                      <a:lnTo>
                        <a:pt x="662940" y="510935"/>
                      </a:lnTo>
                      <a:cubicBezTo>
                        <a:pt x="658178" y="504267"/>
                        <a:pt x="647700" y="506172"/>
                        <a:pt x="645795" y="513792"/>
                      </a:cubicBezTo>
                      <a:lnTo>
                        <a:pt x="639128" y="539510"/>
                      </a:lnTo>
                      <a:cubicBezTo>
                        <a:pt x="638175" y="541415"/>
                        <a:pt x="637223" y="543320"/>
                        <a:pt x="635318" y="545225"/>
                      </a:cubicBezTo>
                      <a:lnTo>
                        <a:pt x="616268" y="560465"/>
                      </a:lnTo>
                      <a:cubicBezTo>
                        <a:pt x="611505" y="564275"/>
                        <a:pt x="603885" y="562370"/>
                        <a:pt x="601028" y="556655"/>
                      </a:cubicBezTo>
                      <a:lnTo>
                        <a:pt x="562928" y="477597"/>
                      </a:lnTo>
                      <a:cubicBezTo>
                        <a:pt x="561975" y="474740"/>
                        <a:pt x="559118" y="472835"/>
                        <a:pt x="556260" y="472835"/>
                      </a:cubicBezTo>
                      <a:lnTo>
                        <a:pt x="499110" y="457595"/>
                      </a:lnTo>
                      <a:cubicBezTo>
                        <a:pt x="487680" y="454737"/>
                        <a:pt x="481965" y="469977"/>
                        <a:pt x="491490" y="475692"/>
                      </a:cubicBezTo>
                      <a:lnTo>
                        <a:pt x="535305" y="501410"/>
                      </a:lnTo>
                      <a:cubicBezTo>
                        <a:pt x="542925" y="506172"/>
                        <a:pt x="541020" y="517602"/>
                        <a:pt x="532448" y="519507"/>
                      </a:cubicBezTo>
                      <a:lnTo>
                        <a:pt x="532448" y="519507"/>
                      </a:lnTo>
                      <a:cubicBezTo>
                        <a:pt x="528638" y="520460"/>
                        <a:pt x="525780" y="523317"/>
                        <a:pt x="524828" y="526175"/>
                      </a:cubicBezTo>
                      <a:lnTo>
                        <a:pt x="511493" y="578562"/>
                      </a:lnTo>
                      <a:cubicBezTo>
                        <a:pt x="509588" y="584277"/>
                        <a:pt x="502920" y="588087"/>
                        <a:pt x="497205" y="585230"/>
                      </a:cubicBezTo>
                      <a:lnTo>
                        <a:pt x="482918" y="578562"/>
                      </a:lnTo>
                      <a:cubicBezTo>
                        <a:pt x="474345" y="574752"/>
                        <a:pt x="476250" y="561417"/>
                        <a:pt x="485775" y="560465"/>
                      </a:cubicBezTo>
                      <a:lnTo>
                        <a:pt x="496253" y="558560"/>
                      </a:lnTo>
                      <a:cubicBezTo>
                        <a:pt x="501015" y="557607"/>
                        <a:pt x="503873" y="554750"/>
                        <a:pt x="504825" y="549987"/>
                      </a:cubicBezTo>
                      <a:lnTo>
                        <a:pt x="506730" y="533795"/>
                      </a:lnTo>
                      <a:cubicBezTo>
                        <a:pt x="507683" y="529032"/>
                        <a:pt x="504825" y="525222"/>
                        <a:pt x="500063" y="523317"/>
                      </a:cubicBezTo>
                      <a:lnTo>
                        <a:pt x="441960" y="502362"/>
                      </a:lnTo>
                      <a:cubicBezTo>
                        <a:pt x="441008" y="502362"/>
                        <a:pt x="440055" y="501410"/>
                        <a:pt x="440055" y="501410"/>
                      </a:cubicBezTo>
                      <a:lnTo>
                        <a:pt x="393383" y="468072"/>
                      </a:lnTo>
                      <a:cubicBezTo>
                        <a:pt x="390525" y="466167"/>
                        <a:pt x="387668" y="466167"/>
                        <a:pt x="384810" y="467120"/>
                      </a:cubicBezTo>
                      <a:lnTo>
                        <a:pt x="307658" y="495695"/>
                      </a:lnTo>
                      <a:cubicBezTo>
                        <a:pt x="306705" y="496647"/>
                        <a:pt x="304800" y="496647"/>
                        <a:pt x="303848" y="497600"/>
                      </a:cubicBezTo>
                      <a:lnTo>
                        <a:pt x="197168" y="601422"/>
                      </a:lnTo>
                      <a:cubicBezTo>
                        <a:pt x="195263" y="603327"/>
                        <a:pt x="192405" y="604280"/>
                        <a:pt x="189548" y="604280"/>
                      </a:cubicBezTo>
                      <a:lnTo>
                        <a:pt x="108585" y="601422"/>
                      </a:lnTo>
                      <a:cubicBezTo>
                        <a:pt x="103823" y="601422"/>
                        <a:pt x="100013" y="597612"/>
                        <a:pt x="99060" y="592850"/>
                      </a:cubicBezTo>
                      <a:lnTo>
                        <a:pt x="92393" y="516650"/>
                      </a:lnTo>
                      <a:cubicBezTo>
                        <a:pt x="92393" y="510935"/>
                        <a:pt x="96203" y="506172"/>
                        <a:pt x="100965" y="506172"/>
                      </a:cubicBezTo>
                      <a:lnTo>
                        <a:pt x="206693" y="496647"/>
                      </a:lnTo>
                      <a:cubicBezTo>
                        <a:pt x="212408" y="495695"/>
                        <a:pt x="216218" y="490932"/>
                        <a:pt x="215265" y="486170"/>
                      </a:cubicBezTo>
                      <a:lnTo>
                        <a:pt x="211455" y="450927"/>
                      </a:lnTo>
                      <a:cubicBezTo>
                        <a:pt x="211455" y="449022"/>
                        <a:pt x="210503" y="447117"/>
                        <a:pt x="208598" y="445212"/>
                      </a:cubicBezTo>
                      <a:lnTo>
                        <a:pt x="176213" y="410922"/>
                      </a:lnTo>
                      <a:cubicBezTo>
                        <a:pt x="171450" y="406160"/>
                        <a:pt x="173355" y="397587"/>
                        <a:pt x="180023" y="394730"/>
                      </a:cubicBezTo>
                      <a:lnTo>
                        <a:pt x="252413" y="369965"/>
                      </a:lnTo>
                      <a:cubicBezTo>
                        <a:pt x="253365" y="369965"/>
                        <a:pt x="255270" y="369012"/>
                        <a:pt x="256223" y="368060"/>
                      </a:cubicBezTo>
                      <a:lnTo>
                        <a:pt x="300038" y="326150"/>
                      </a:lnTo>
                      <a:cubicBezTo>
                        <a:pt x="300990" y="325197"/>
                        <a:pt x="300990" y="325197"/>
                        <a:pt x="301943" y="324245"/>
                      </a:cubicBezTo>
                      <a:lnTo>
                        <a:pt x="340995" y="303290"/>
                      </a:lnTo>
                      <a:cubicBezTo>
                        <a:pt x="342900" y="302337"/>
                        <a:pt x="343853" y="301385"/>
                        <a:pt x="344805" y="299480"/>
                      </a:cubicBezTo>
                      <a:lnTo>
                        <a:pt x="366713" y="264237"/>
                      </a:lnTo>
                      <a:cubicBezTo>
                        <a:pt x="369570" y="259475"/>
                        <a:pt x="375285" y="258522"/>
                        <a:pt x="380048" y="260427"/>
                      </a:cubicBezTo>
                      <a:lnTo>
                        <a:pt x="438150" y="290907"/>
                      </a:lnTo>
                      <a:cubicBezTo>
                        <a:pt x="440055" y="291860"/>
                        <a:pt x="441960" y="291860"/>
                        <a:pt x="443865" y="291860"/>
                      </a:cubicBezTo>
                      <a:lnTo>
                        <a:pt x="537210" y="277572"/>
                      </a:lnTo>
                      <a:cubicBezTo>
                        <a:pt x="540068" y="277572"/>
                        <a:pt x="542925" y="275667"/>
                        <a:pt x="543878" y="272810"/>
                      </a:cubicBezTo>
                      <a:lnTo>
                        <a:pt x="579120" y="209945"/>
                      </a:lnTo>
                      <a:cubicBezTo>
                        <a:pt x="580073" y="208040"/>
                        <a:pt x="581978" y="206135"/>
                        <a:pt x="583883" y="206135"/>
                      </a:cubicBezTo>
                      <a:lnTo>
                        <a:pt x="610553" y="194705"/>
                      </a:lnTo>
                      <a:cubicBezTo>
                        <a:pt x="621030" y="189942"/>
                        <a:pt x="616268" y="173750"/>
                        <a:pt x="604838" y="175655"/>
                      </a:cubicBezTo>
                      <a:lnTo>
                        <a:pt x="568643" y="181370"/>
                      </a:lnTo>
                      <a:cubicBezTo>
                        <a:pt x="563880" y="182322"/>
                        <a:pt x="559118" y="179465"/>
                        <a:pt x="558165" y="174702"/>
                      </a:cubicBezTo>
                      <a:lnTo>
                        <a:pt x="552450" y="158510"/>
                      </a:lnTo>
                      <a:cubicBezTo>
                        <a:pt x="551498" y="155652"/>
                        <a:pt x="551498" y="151842"/>
                        <a:pt x="553403" y="149937"/>
                      </a:cubicBezTo>
                      <a:lnTo>
                        <a:pt x="581978" y="107075"/>
                      </a:lnTo>
                      <a:cubicBezTo>
                        <a:pt x="587693" y="98502"/>
                        <a:pt x="578168" y="88025"/>
                        <a:pt x="568643" y="92787"/>
                      </a:cubicBezTo>
                      <a:lnTo>
                        <a:pt x="501968" y="131840"/>
                      </a:lnTo>
                      <a:cubicBezTo>
                        <a:pt x="499110" y="133745"/>
                        <a:pt x="497205" y="137555"/>
                        <a:pt x="497205" y="141365"/>
                      </a:cubicBezTo>
                      <a:lnTo>
                        <a:pt x="501968" y="195657"/>
                      </a:lnTo>
                      <a:cubicBezTo>
                        <a:pt x="501968" y="198515"/>
                        <a:pt x="501015" y="201372"/>
                        <a:pt x="499110" y="203277"/>
                      </a:cubicBezTo>
                      <a:lnTo>
                        <a:pt x="446723" y="254712"/>
                      </a:lnTo>
                      <a:cubicBezTo>
                        <a:pt x="442913" y="258522"/>
                        <a:pt x="437198" y="258522"/>
                        <a:pt x="433388" y="255665"/>
                      </a:cubicBezTo>
                      <a:lnTo>
                        <a:pt x="396240" y="225185"/>
                      </a:lnTo>
                      <a:cubicBezTo>
                        <a:pt x="394335" y="223280"/>
                        <a:pt x="391478" y="222327"/>
                        <a:pt x="388620" y="223280"/>
                      </a:cubicBezTo>
                      <a:lnTo>
                        <a:pt x="327660" y="233757"/>
                      </a:lnTo>
                      <a:cubicBezTo>
                        <a:pt x="322898" y="234710"/>
                        <a:pt x="318135" y="231852"/>
                        <a:pt x="316230" y="227090"/>
                      </a:cubicBezTo>
                      <a:lnTo>
                        <a:pt x="300990" y="172797"/>
                      </a:lnTo>
                      <a:cubicBezTo>
                        <a:pt x="300038" y="168987"/>
                        <a:pt x="301943" y="164225"/>
                        <a:pt x="304800" y="162320"/>
                      </a:cubicBezTo>
                      <a:lnTo>
                        <a:pt x="389573" y="106122"/>
                      </a:lnTo>
                      <a:lnTo>
                        <a:pt x="507683" y="24207"/>
                      </a:lnTo>
                      <a:cubicBezTo>
                        <a:pt x="508635" y="23255"/>
                        <a:pt x="509588" y="23255"/>
                        <a:pt x="510540" y="23255"/>
                      </a:cubicBezTo>
                      <a:lnTo>
                        <a:pt x="587693" y="395"/>
                      </a:lnTo>
                      <a:cubicBezTo>
                        <a:pt x="590550" y="-558"/>
                        <a:pt x="593408" y="395"/>
                        <a:pt x="596265" y="1347"/>
                      </a:cubicBezTo>
                      <a:cubicBezTo>
                        <a:pt x="815340" y="157557"/>
                        <a:pt x="986790" y="376632"/>
                        <a:pt x="1081088" y="636665"/>
                      </a:cubicBezTo>
                      <a:cubicBezTo>
                        <a:pt x="1082993" y="643332"/>
                        <a:pt x="1079183" y="650000"/>
                        <a:pt x="1072515" y="650000"/>
                      </a:cubicBezTo>
                      <a:lnTo>
                        <a:pt x="1047750" y="650952"/>
                      </a:lnTo>
                      <a:cubicBezTo>
                        <a:pt x="1039178" y="650952"/>
                        <a:pt x="1034415" y="662382"/>
                        <a:pt x="1041083" y="668097"/>
                      </a:cubicBezTo>
                      <a:lnTo>
                        <a:pt x="1078230" y="700482"/>
                      </a:lnTo>
                      <a:cubicBezTo>
                        <a:pt x="1078230" y="700482"/>
                        <a:pt x="1079183" y="701435"/>
                        <a:pt x="1079183" y="701435"/>
                      </a:cubicBezTo>
                      <a:lnTo>
                        <a:pt x="1115378" y="744297"/>
                      </a:lnTo>
                      <a:lnTo>
                        <a:pt x="1115378" y="744297"/>
                      </a:lnTo>
                      <a:cubicBezTo>
                        <a:pt x="1123950" y="774777"/>
                        <a:pt x="1131570" y="806210"/>
                        <a:pt x="1137285" y="837642"/>
                      </a:cubicBezTo>
                      <a:cubicBezTo>
                        <a:pt x="1138238" y="841452"/>
                        <a:pt x="1136333" y="846215"/>
                        <a:pt x="1132523" y="848120"/>
                      </a:cubicBezTo>
                      <a:lnTo>
                        <a:pt x="1004888" y="925272"/>
                      </a:lnTo>
                      <a:cubicBezTo>
                        <a:pt x="1000125" y="928130"/>
                        <a:pt x="994410" y="927177"/>
                        <a:pt x="991553" y="922414"/>
                      </a:cubicBezTo>
                      <a:lnTo>
                        <a:pt x="902970" y="798590"/>
                      </a:lnTo>
                      <a:cubicBezTo>
                        <a:pt x="902970" y="798590"/>
                        <a:pt x="902970" y="797637"/>
                        <a:pt x="902018" y="797637"/>
                      </a:cubicBezTo>
                      <a:lnTo>
                        <a:pt x="855345" y="744297"/>
                      </a:lnTo>
                      <a:cubicBezTo>
                        <a:pt x="847725" y="735725"/>
                        <a:pt x="833438" y="745250"/>
                        <a:pt x="839153" y="755727"/>
                      </a:cubicBezTo>
                      <a:lnTo>
                        <a:pt x="878205" y="826212"/>
                      </a:lnTo>
                      <a:cubicBezTo>
                        <a:pt x="878205" y="826212"/>
                        <a:pt x="879158" y="827165"/>
                        <a:pt x="879158" y="827165"/>
                      </a:cubicBezTo>
                      <a:lnTo>
                        <a:pt x="985838" y="962420"/>
                      </a:lnTo>
                      <a:cubicBezTo>
                        <a:pt x="992505" y="966230"/>
                        <a:pt x="996315" y="967182"/>
                        <a:pt x="999173" y="9671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274" name="Google Shape;5274;p36"/>
            <p:cNvGrpSpPr/>
            <p:nvPr/>
          </p:nvGrpSpPr>
          <p:grpSpPr>
            <a:xfrm>
              <a:off x="5896542" y="622015"/>
              <a:ext cx="1943029" cy="1175254"/>
              <a:chOff x="5896542" y="622015"/>
              <a:chExt cx="1943029" cy="1175254"/>
            </a:xfrm>
          </p:grpSpPr>
          <p:grpSp>
            <p:nvGrpSpPr>
              <p:cNvPr id="5275" name="Google Shape;5275;p36"/>
              <p:cNvGrpSpPr/>
              <p:nvPr/>
            </p:nvGrpSpPr>
            <p:grpSpPr>
              <a:xfrm>
                <a:off x="6666896" y="622015"/>
                <a:ext cx="510106" cy="1040457"/>
                <a:chOff x="5883592" y="1771650"/>
                <a:chExt cx="458152" cy="934402"/>
              </a:xfrm>
            </p:grpSpPr>
            <p:grpSp>
              <p:nvGrpSpPr>
                <p:cNvPr id="5276" name="Google Shape;5276;p36"/>
                <p:cNvGrpSpPr/>
                <p:nvPr/>
              </p:nvGrpSpPr>
              <p:grpSpPr>
                <a:xfrm>
                  <a:off x="5883592" y="1771650"/>
                  <a:ext cx="458152" cy="665796"/>
                  <a:chOff x="5883592" y="1771650"/>
                  <a:chExt cx="458152" cy="665796"/>
                </a:xfrm>
              </p:grpSpPr>
              <p:grpSp>
                <p:nvGrpSpPr>
                  <p:cNvPr id="5277" name="Google Shape;5277;p36"/>
                  <p:cNvGrpSpPr/>
                  <p:nvPr/>
                </p:nvGrpSpPr>
                <p:grpSpPr>
                  <a:xfrm>
                    <a:off x="5883592" y="2057790"/>
                    <a:ext cx="218122" cy="172574"/>
                    <a:chOff x="5883592" y="2057790"/>
                    <a:chExt cx="218122" cy="172574"/>
                  </a:xfrm>
                </p:grpSpPr>
                <p:sp>
                  <p:nvSpPr>
                    <p:cNvPr id="5278" name="Google Shape;5278;p36"/>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36"/>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0" name="Google Shape;5280;p36"/>
                  <p:cNvGrpSpPr/>
                  <p:nvPr/>
                </p:nvGrpSpPr>
                <p:grpSpPr>
                  <a:xfrm>
                    <a:off x="6098857" y="2024536"/>
                    <a:ext cx="242887" cy="147642"/>
                    <a:chOff x="6098857" y="2024536"/>
                    <a:chExt cx="242887" cy="147642"/>
                  </a:xfrm>
                </p:grpSpPr>
                <p:sp>
                  <p:nvSpPr>
                    <p:cNvPr id="5281" name="Google Shape;5281;p36"/>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36"/>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83" name="Google Shape;5283;p36"/>
                  <p:cNvSpPr/>
                  <p:nvPr/>
                </p:nvSpPr>
                <p:spPr>
                  <a:xfrm>
                    <a:off x="6099570" y="1884997"/>
                    <a:ext cx="53371" cy="552449"/>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84" name="Google Shape;5284;p36"/>
                  <p:cNvGrpSpPr/>
                  <p:nvPr/>
                </p:nvGrpSpPr>
                <p:grpSpPr>
                  <a:xfrm>
                    <a:off x="6068111" y="1771650"/>
                    <a:ext cx="89235" cy="163829"/>
                    <a:chOff x="6068111" y="1771650"/>
                    <a:chExt cx="89235" cy="163829"/>
                  </a:xfrm>
                </p:grpSpPr>
                <p:sp>
                  <p:nvSpPr>
                    <p:cNvPr id="5285" name="Google Shape;5285;p36"/>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36"/>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7" name="Google Shape;5287;p36"/>
                  <p:cNvGrpSpPr/>
                  <p:nvPr/>
                </p:nvGrpSpPr>
                <p:grpSpPr>
                  <a:xfrm>
                    <a:off x="6101715" y="2229497"/>
                    <a:ext cx="160972" cy="92147"/>
                    <a:chOff x="6101715" y="2229497"/>
                    <a:chExt cx="160972" cy="92147"/>
                  </a:xfrm>
                </p:grpSpPr>
                <p:sp>
                  <p:nvSpPr>
                    <p:cNvPr id="5288" name="Google Shape;5288;p36"/>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36"/>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0" name="Google Shape;5290;p36"/>
                  <p:cNvGrpSpPr/>
                  <p:nvPr/>
                </p:nvGrpSpPr>
                <p:grpSpPr>
                  <a:xfrm>
                    <a:off x="5988367" y="1939066"/>
                    <a:ext cx="159067" cy="93792"/>
                    <a:chOff x="5988367" y="1939066"/>
                    <a:chExt cx="159067" cy="93792"/>
                  </a:xfrm>
                </p:grpSpPr>
                <p:sp>
                  <p:nvSpPr>
                    <p:cNvPr id="5291" name="Google Shape;5291;p36"/>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2" name="Google Shape;5292;p36"/>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293" name="Google Shape;5293;p36"/>
                <p:cNvSpPr/>
                <p:nvPr/>
              </p:nvSpPr>
              <p:spPr>
                <a:xfrm>
                  <a:off x="5935027" y="2366962"/>
                  <a:ext cx="339089" cy="339090"/>
                </a:xfrm>
                <a:custGeom>
                  <a:avLst/>
                  <a:gdLst/>
                  <a:ahLst/>
                  <a:cxnLst/>
                  <a:rect l="l" t="t" r="r" b="b"/>
                  <a:pathLst>
                    <a:path w="339089" h="339090" extrusionOk="0">
                      <a:moveTo>
                        <a:pt x="339090" y="169545"/>
                      </a:moveTo>
                      <a:cubicBezTo>
                        <a:pt x="339090" y="263182"/>
                        <a:pt x="263182" y="339090"/>
                        <a:pt x="169545" y="339090"/>
                      </a:cubicBezTo>
                      <a:cubicBezTo>
                        <a:pt x="75908" y="339090"/>
                        <a:pt x="0" y="263182"/>
                        <a:pt x="0" y="169545"/>
                      </a:cubicBezTo>
                      <a:cubicBezTo>
                        <a:pt x="0" y="75908"/>
                        <a:pt x="75908" y="0"/>
                        <a:pt x="169545" y="0"/>
                      </a:cubicBezTo>
                      <a:cubicBezTo>
                        <a:pt x="263182" y="0"/>
                        <a:pt x="339090" y="75908"/>
                        <a:pt x="339090" y="169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4" name="Google Shape;5294;p36"/>
              <p:cNvGrpSpPr/>
              <p:nvPr/>
            </p:nvGrpSpPr>
            <p:grpSpPr>
              <a:xfrm>
                <a:off x="5896542" y="1087389"/>
                <a:ext cx="1943029" cy="709880"/>
                <a:chOff x="5121592" y="2098514"/>
                <a:chExt cx="1943029" cy="709880"/>
              </a:xfrm>
            </p:grpSpPr>
            <p:sp>
              <p:nvSpPr>
                <p:cNvPr id="5295" name="Google Shape;5295;p36"/>
                <p:cNvSpPr/>
                <p:nvPr/>
              </p:nvSpPr>
              <p:spPr>
                <a:xfrm>
                  <a:off x="5121592" y="2148839"/>
                  <a:ext cx="789623" cy="470641"/>
                </a:xfrm>
                <a:custGeom>
                  <a:avLst/>
                  <a:gdLst/>
                  <a:ahLst/>
                  <a:cxnLst/>
                  <a:rect l="l" t="t" r="r" b="b"/>
                  <a:pathLst>
                    <a:path w="789623" h="470641" extrusionOk="0">
                      <a:moveTo>
                        <a:pt x="786765" y="413385"/>
                      </a:moveTo>
                      <a:cubicBezTo>
                        <a:pt x="777240" y="448628"/>
                        <a:pt x="743903" y="472440"/>
                        <a:pt x="708660" y="470535"/>
                      </a:cubicBezTo>
                      <a:cubicBezTo>
                        <a:pt x="677228" y="468630"/>
                        <a:pt x="645795" y="466725"/>
                        <a:pt x="614363" y="462915"/>
                      </a:cubicBezTo>
                      <a:cubicBezTo>
                        <a:pt x="607695" y="461963"/>
                        <a:pt x="601028" y="461010"/>
                        <a:pt x="594360" y="460057"/>
                      </a:cubicBezTo>
                      <a:cubicBezTo>
                        <a:pt x="594360" y="460057"/>
                        <a:pt x="594360" y="460057"/>
                        <a:pt x="594360" y="460057"/>
                      </a:cubicBezTo>
                      <a:cubicBezTo>
                        <a:pt x="495300" y="446723"/>
                        <a:pt x="397192" y="423863"/>
                        <a:pt x="300990" y="386715"/>
                      </a:cubicBezTo>
                      <a:cubicBezTo>
                        <a:pt x="205740" y="350520"/>
                        <a:pt x="113348" y="302895"/>
                        <a:pt x="26670" y="242888"/>
                      </a:cubicBezTo>
                      <a:cubicBezTo>
                        <a:pt x="8573" y="215265"/>
                        <a:pt x="0" y="182880"/>
                        <a:pt x="0" y="151448"/>
                      </a:cubicBezTo>
                      <a:cubicBezTo>
                        <a:pt x="0" y="143827"/>
                        <a:pt x="953" y="136207"/>
                        <a:pt x="1905" y="128588"/>
                      </a:cubicBezTo>
                      <a:lnTo>
                        <a:pt x="162878" y="27623"/>
                      </a:lnTo>
                      <a:lnTo>
                        <a:pt x="207645" y="0"/>
                      </a:lnTo>
                      <a:cubicBezTo>
                        <a:pt x="264795" y="64770"/>
                        <a:pt x="332423" y="122873"/>
                        <a:pt x="406717" y="172402"/>
                      </a:cubicBezTo>
                      <a:cubicBezTo>
                        <a:pt x="478155" y="220027"/>
                        <a:pt x="557213" y="258127"/>
                        <a:pt x="641033" y="288607"/>
                      </a:cubicBezTo>
                      <a:cubicBezTo>
                        <a:pt x="643890" y="289560"/>
                        <a:pt x="645795" y="290513"/>
                        <a:pt x="647700" y="291465"/>
                      </a:cubicBezTo>
                      <a:cubicBezTo>
                        <a:pt x="648653" y="291465"/>
                        <a:pt x="649605" y="292418"/>
                        <a:pt x="650558" y="292418"/>
                      </a:cubicBezTo>
                      <a:cubicBezTo>
                        <a:pt x="677228" y="301943"/>
                        <a:pt x="703898" y="309563"/>
                        <a:pt x="731520" y="317182"/>
                      </a:cubicBezTo>
                      <a:lnTo>
                        <a:pt x="732473" y="317182"/>
                      </a:lnTo>
                      <a:cubicBezTo>
                        <a:pt x="774383" y="329565"/>
                        <a:pt x="798195" y="372428"/>
                        <a:pt x="786765" y="413385"/>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6" name="Google Shape;5296;p36"/>
                <p:cNvSpPr/>
                <p:nvPr/>
              </p:nvSpPr>
              <p:spPr>
                <a:xfrm>
                  <a:off x="6277138" y="2173604"/>
                  <a:ext cx="769456" cy="529455"/>
                </a:xfrm>
                <a:custGeom>
                  <a:avLst/>
                  <a:gdLst/>
                  <a:ahLst/>
                  <a:cxnLst/>
                  <a:rect l="l" t="t" r="r" b="b"/>
                  <a:pathLst>
                    <a:path w="769456" h="529455" extrusionOk="0">
                      <a:moveTo>
                        <a:pt x="769456" y="157163"/>
                      </a:moveTo>
                      <a:cubicBezTo>
                        <a:pt x="761836" y="165735"/>
                        <a:pt x="754217" y="173355"/>
                        <a:pt x="746596" y="180975"/>
                      </a:cubicBezTo>
                      <a:cubicBezTo>
                        <a:pt x="688494" y="240030"/>
                        <a:pt x="624677" y="291465"/>
                        <a:pt x="558002" y="336233"/>
                      </a:cubicBezTo>
                      <a:cubicBezTo>
                        <a:pt x="541809" y="347663"/>
                        <a:pt x="524664" y="358140"/>
                        <a:pt x="507519" y="368617"/>
                      </a:cubicBezTo>
                      <a:cubicBezTo>
                        <a:pt x="490374" y="379095"/>
                        <a:pt x="473229" y="388620"/>
                        <a:pt x="456084" y="398145"/>
                      </a:cubicBezTo>
                      <a:cubicBezTo>
                        <a:pt x="421794" y="417195"/>
                        <a:pt x="387504" y="435292"/>
                        <a:pt x="351309" y="451485"/>
                      </a:cubicBezTo>
                      <a:cubicBezTo>
                        <a:pt x="321781" y="464820"/>
                        <a:pt x="292254" y="477203"/>
                        <a:pt x="260821" y="488633"/>
                      </a:cubicBezTo>
                      <a:cubicBezTo>
                        <a:pt x="216054" y="504825"/>
                        <a:pt x="169381" y="518160"/>
                        <a:pt x="119852" y="527685"/>
                      </a:cubicBezTo>
                      <a:cubicBezTo>
                        <a:pt x="64606" y="538163"/>
                        <a:pt x="11267" y="501015"/>
                        <a:pt x="1742" y="445770"/>
                      </a:cubicBezTo>
                      <a:cubicBezTo>
                        <a:pt x="-7783" y="395288"/>
                        <a:pt x="22696" y="346710"/>
                        <a:pt x="70321" y="330517"/>
                      </a:cubicBezTo>
                      <a:lnTo>
                        <a:pt x="73179" y="329565"/>
                      </a:lnTo>
                      <a:cubicBezTo>
                        <a:pt x="104611" y="319088"/>
                        <a:pt x="136044" y="305753"/>
                        <a:pt x="167477" y="289560"/>
                      </a:cubicBezTo>
                      <a:cubicBezTo>
                        <a:pt x="193194" y="276225"/>
                        <a:pt x="217959" y="261938"/>
                        <a:pt x="242724" y="246698"/>
                      </a:cubicBezTo>
                      <a:cubicBezTo>
                        <a:pt x="270346" y="229553"/>
                        <a:pt x="297017" y="210503"/>
                        <a:pt x="323686" y="190500"/>
                      </a:cubicBezTo>
                      <a:cubicBezTo>
                        <a:pt x="350356" y="170498"/>
                        <a:pt x="375121" y="150495"/>
                        <a:pt x="398934" y="128588"/>
                      </a:cubicBezTo>
                      <a:cubicBezTo>
                        <a:pt x="442749" y="88583"/>
                        <a:pt x="482754" y="45720"/>
                        <a:pt x="517044" y="0"/>
                      </a:cubicBezTo>
                      <a:lnTo>
                        <a:pt x="555144" y="23813"/>
                      </a:lnTo>
                      <a:lnTo>
                        <a:pt x="578956" y="39053"/>
                      </a:lnTo>
                      <a:lnTo>
                        <a:pt x="618961" y="63818"/>
                      </a:lnTo>
                      <a:lnTo>
                        <a:pt x="769456" y="157163"/>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36"/>
                <p:cNvSpPr/>
                <p:nvPr/>
              </p:nvSpPr>
              <p:spPr>
                <a:xfrm>
                  <a:off x="5883592" y="2475547"/>
                  <a:ext cx="633412" cy="214312"/>
                </a:xfrm>
                <a:custGeom>
                  <a:avLst/>
                  <a:gdLst/>
                  <a:ahLst/>
                  <a:cxnLst/>
                  <a:rect l="l" t="t" r="r" b="b"/>
                  <a:pathLst>
                    <a:path w="633412" h="214312" extrusionOk="0">
                      <a:moveTo>
                        <a:pt x="549593" y="214313"/>
                      </a:moveTo>
                      <a:cubicBezTo>
                        <a:pt x="591502" y="194310"/>
                        <a:pt x="633413" y="173355"/>
                        <a:pt x="633413" y="173355"/>
                      </a:cubicBezTo>
                      <a:lnTo>
                        <a:pt x="581977" y="0"/>
                      </a:lnTo>
                      <a:cubicBezTo>
                        <a:pt x="581977" y="0"/>
                        <a:pt x="463867" y="10478"/>
                        <a:pt x="434340" y="12383"/>
                      </a:cubicBezTo>
                      <a:lnTo>
                        <a:pt x="222885" y="110490"/>
                      </a:lnTo>
                      <a:cubicBezTo>
                        <a:pt x="230505" y="132398"/>
                        <a:pt x="97155" y="160020"/>
                        <a:pt x="0" y="176213"/>
                      </a:cubicBezTo>
                      <a:moveTo>
                        <a:pt x="71438" y="192405"/>
                      </a:moveTo>
                      <a:lnTo>
                        <a:pt x="79058" y="197168"/>
                      </a:lnTo>
                      <a:lnTo>
                        <a:pt x="76200" y="201930"/>
                      </a:lnTo>
                      <a:cubicBezTo>
                        <a:pt x="73342" y="200978"/>
                        <a:pt x="70485" y="200025"/>
                        <a:pt x="67628" y="199073"/>
                      </a:cubicBezTo>
                      <a:lnTo>
                        <a:pt x="71438" y="192405"/>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36"/>
                <p:cNvSpPr/>
                <p:nvPr/>
              </p:nvSpPr>
              <p:spPr>
                <a:xfrm>
                  <a:off x="5735002" y="2451734"/>
                  <a:ext cx="707204" cy="356660"/>
                </a:xfrm>
                <a:custGeom>
                  <a:avLst/>
                  <a:gdLst/>
                  <a:ahLst/>
                  <a:cxnLst/>
                  <a:rect l="l" t="t" r="r" b="b"/>
                  <a:pathLst>
                    <a:path w="707204" h="356660" extrusionOk="0">
                      <a:moveTo>
                        <a:pt x="705803" y="220980"/>
                      </a:moveTo>
                      <a:cubicBezTo>
                        <a:pt x="705803" y="220980"/>
                        <a:pt x="705803" y="220980"/>
                        <a:pt x="705803" y="220980"/>
                      </a:cubicBezTo>
                      <a:cubicBezTo>
                        <a:pt x="704850" y="224790"/>
                        <a:pt x="702945" y="227648"/>
                        <a:pt x="701040" y="231458"/>
                      </a:cubicBezTo>
                      <a:cubicBezTo>
                        <a:pt x="700088" y="234315"/>
                        <a:pt x="698182" y="236220"/>
                        <a:pt x="696278" y="239078"/>
                      </a:cubicBezTo>
                      <a:cubicBezTo>
                        <a:pt x="694372" y="241935"/>
                        <a:pt x="692467" y="244793"/>
                        <a:pt x="689610" y="248603"/>
                      </a:cubicBezTo>
                      <a:cubicBezTo>
                        <a:pt x="684847" y="254318"/>
                        <a:pt x="680085" y="259080"/>
                        <a:pt x="674370" y="264795"/>
                      </a:cubicBezTo>
                      <a:cubicBezTo>
                        <a:pt x="671513" y="267653"/>
                        <a:pt x="667703" y="271463"/>
                        <a:pt x="663892" y="274320"/>
                      </a:cubicBezTo>
                      <a:cubicBezTo>
                        <a:pt x="661988" y="276225"/>
                        <a:pt x="660082" y="278130"/>
                        <a:pt x="657225" y="279083"/>
                      </a:cubicBezTo>
                      <a:cubicBezTo>
                        <a:pt x="653415" y="281940"/>
                        <a:pt x="649605" y="284798"/>
                        <a:pt x="645795" y="287655"/>
                      </a:cubicBezTo>
                      <a:cubicBezTo>
                        <a:pt x="637222" y="293370"/>
                        <a:pt x="628650" y="298133"/>
                        <a:pt x="620078" y="302895"/>
                      </a:cubicBezTo>
                      <a:cubicBezTo>
                        <a:pt x="614363" y="305753"/>
                        <a:pt x="609600" y="308610"/>
                        <a:pt x="603885" y="311468"/>
                      </a:cubicBezTo>
                      <a:cubicBezTo>
                        <a:pt x="601980" y="312420"/>
                        <a:pt x="601028" y="312420"/>
                        <a:pt x="599122" y="313373"/>
                      </a:cubicBezTo>
                      <a:cubicBezTo>
                        <a:pt x="593407" y="316230"/>
                        <a:pt x="588645" y="318135"/>
                        <a:pt x="582930" y="320993"/>
                      </a:cubicBezTo>
                      <a:cubicBezTo>
                        <a:pt x="528638" y="345758"/>
                        <a:pt x="473392" y="369570"/>
                        <a:pt x="425767" y="348615"/>
                      </a:cubicBezTo>
                      <a:cubicBezTo>
                        <a:pt x="290513" y="288608"/>
                        <a:pt x="229552" y="275273"/>
                        <a:pt x="101917" y="211455"/>
                      </a:cubicBezTo>
                      <a:cubicBezTo>
                        <a:pt x="60960" y="191453"/>
                        <a:pt x="0" y="161925"/>
                        <a:pt x="0" y="161925"/>
                      </a:cubicBezTo>
                      <a:lnTo>
                        <a:pt x="52388" y="0"/>
                      </a:lnTo>
                      <a:cubicBezTo>
                        <a:pt x="52388" y="0"/>
                        <a:pt x="187642" y="11430"/>
                        <a:pt x="217170" y="12383"/>
                      </a:cubicBezTo>
                      <a:cubicBezTo>
                        <a:pt x="319088" y="18098"/>
                        <a:pt x="469582" y="26670"/>
                        <a:pt x="569595" y="55245"/>
                      </a:cubicBezTo>
                      <a:cubicBezTo>
                        <a:pt x="583882" y="123825"/>
                        <a:pt x="434340" y="82868"/>
                        <a:pt x="424815" y="110490"/>
                      </a:cubicBezTo>
                      <a:cubicBezTo>
                        <a:pt x="416242" y="135255"/>
                        <a:pt x="586740" y="168593"/>
                        <a:pt x="680085" y="182880"/>
                      </a:cubicBezTo>
                      <a:cubicBezTo>
                        <a:pt x="699135" y="184785"/>
                        <a:pt x="711517" y="202883"/>
                        <a:pt x="705803" y="220980"/>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99" name="Google Shape;5299;p36"/>
                <p:cNvGrpSpPr/>
                <p:nvPr/>
              </p:nvGrpSpPr>
              <p:grpSpPr>
                <a:xfrm>
                  <a:off x="6165532" y="2648902"/>
                  <a:ext cx="266700" cy="121919"/>
                  <a:chOff x="6165532" y="2648902"/>
                  <a:chExt cx="266700" cy="121919"/>
                </a:xfrm>
              </p:grpSpPr>
              <p:sp>
                <p:nvSpPr>
                  <p:cNvPr id="5300" name="Google Shape;5300;p36"/>
                  <p:cNvSpPr/>
                  <p:nvPr/>
                </p:nvSpPr>
                <p:spPr>
                  <a:xfrm>
                    <a:off x="6219825" y="2648902"/>
                    <a:ext cx="212407" cy="50482"/>
                  </a:xfrm>
                  <a:custGeom>
                    <a:avLst/>
                    <a:gdLst/>
                    <a:ahLst/>
                    <a:cxnLst/>
                    <a:rect l="l" t="t" r="r" b="b"/>
                    <a:pathLst>
                      <a:path w="212407" h="50482" extrusionOk="0">
                        <a:moveTo>
                          <a:pt x="212407" y="40957"/>
                        </a:moveTo>
                        <a:cubicBezTo>
                          <a:pt x="210503" y="43815"/>
                          <a:pt x="208597" y="46672"/>
                          <a:pt x="205740" y="50482"/>
                        </a:cubicBezTo>
                        <a:lnTo>
                          <a:pt x="0" y="10477"/>
                        </a:lnTo>
                        <a:lnTo>
                          <a:pt x="1905" y="0"/>
                        </a:lnTo>
                        <a:lnTo>
                          <a:pt x="212407" y="40957"/>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36"/>
                  <p:cNvSpPr/>
                  <p:nvPr/>
                </p:nvSpPr>
                <p:spPr>
                  <a:xfrm>
                    <a:off x="6197917" y="2690812"/>
                    <a:ext cx="196214" cy="46672"/>
                  </a:xfrm>
                  <a:custGeom>
                    <a:avLst/>
                    <a:gdLst/>
                    <a:ahLst/>
                    <a:cxnLst/>
                    <a:rect l="l" t="t" r="r" b="b"/>
                    <a:pathLst>
                      <a:path w="196214" h="46672" extrusionOk="0">
                        <a:moveTo>
                          <a:pt x="196215" y="38100"/>
                        </a:moveTo>
                        <a:cubicBezTo>
                          <a:pt x="192405" y="40958"/>
                          <a:pt x="188595" y="43815"/>
                          <a:pt x="184785" y="46672"/>
                        </a:cubicBezTo>
                        <a:lnTo>
                          <a:pt x="0" y="10478"/>
                        </a:lnTo>
                        <a:lnTo>
                          <a:pt x="1905" y="0"/>
                        </a:lnTo>
                        <a:lnTo>
                          <a:pt x="196215" y="38100"/>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36"/>
                  <p:cNvSpPr/>
                  <p:nvPr/>
                </p:nvSpPr>
                <p:spPr>
                  <a:xfrm>
                    <a:off x="6165532" y="2730817"/>
                    <a:ext cx="169545" cy="40004"/>
                  </a:xfrm>
                  <a:custGeom>
                    <a:avLst/>
                    <a:gdLst/>
                    <a:ahLst/>
                    <a:cxnLst/>
                    <a:rect l="l" t="t" r="r" b="b"/>
                    <a:pathLst>
                      <a:path w="169545" h="40004" extrusionOk="0">
                        <a:moveTo>
                          <a:pt x="169545" y="32385"/>
                        </a:moveTo>
                        <a:cubicBezTo>
                          <a:pt x="163830" y="35242"/>
                          <a:pt x="159068" y="37148"/>
                          <a:pt x="153353" y="40005"/>
                        </a:cubicBezTo>
                        <a:lnTo>
                          <a:pt x="0" y="10478"/>
                        </a:lnTo>
                        <a:lnTo>
                          <a:pt x="1905" y="0"/>
                        </a:lnTo>
                        <a:lnTo>
                          <a:pt x="169545" y="32385"/>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03" name="Google Shape;5303;p36"/>
                <p:cNvSpPr/>
                <p:nvPr/>
              </p:nvSpPr>
              <p:spPr>
                <a:xfrm>
                  <a:off x="5900737" y="2488882"/>
                  <a:ext cx="418147" cy="91439"/>
                </a:xfrm>
                <a:custGeom>
                  <a:avLst/>
                  <a:gdLst/>
                  <a:ahLst/>
                  <a:cxnLst/>
                  <a:rect l="l" t="t" r="r" b="b"/>
                  <a:pathLst>
                    <a:path w="418147" h="91439" extrusionOk="0">
                      <a:moveTo>
                        <a:pt x="192405" y="91440"/>
                      </a:moveTo>
                      <a:cubicBezTo>
                        <a:pt x="124778" y="89535"/>
                        <a:pt x="2858" y="92392"/>
                        <a:pt x="0" y="41910"/>
                      </a:cubicBezTo>
                      <a:cubicBezTo>
                        <a:pt x="0" y="37147"/>
                        <a:pt x="3810" y="31433"/>
                        <a:pt x="9525" y="30480"/>
                      </a:cubicBezTo>
                      <a:cubicBezTo>
                        <a:pt x="114300" y="4763"/>
                        <a:pt x="316230" y="4763"/>
                        <a:pt x="418147" y="0"/>
                      </a:cubicBezTo>
                      <a:lnTo>
                        <a:pt x="391478" y="73342"/>
                      </a:lnTo>
                      <a:lnTo>
                        <a:pt x="252413" y="89535"/>
                      </a:lnTo>
                      <a:cubicBezTo>
                        <a:pt x="231458" y="91440"/>
                        <a:pt x="211455" y="91440"/>
                        <a:pt x="192405" y="91440"/>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36"/>
                <p:cNvSpPr/>
                <p:nvPr/>
              </p:nvSpPr>
              <p:spPr>
                <a:xfrm>
                  <a:off x="6439852" y="2098514"/>
                  <a:ext cx="624769" cy="572295"/>
                </a:xfrm>
                <a:custGeom>
                  <a:avLst/>
                  <a:gdLst/>
                  <a:ahLst/>
                  <a:cxnLst/>
                  <a:rect l="l" t="t" r="r" b="b"/>
                  <a:pathLst>
                    <a:path w="624769" h="572295" extrusionOk="0">
                      <a:moveTo>
                        <a:pt x="0" y="355125"/>
                      </a:moveTo>
                      <a:cubicBezTo>
                        <a:pt x="0" y="355125"/>
                        <a:pt x="206692" y="195105"/>
                        <a:pt x="329565" y="56993"/>
                      </a:cubicBezTo>
                      <a:cubicBezTo>
                        <a:pt x="384810" y="-5872"/>
                        <a:pt x="478155" y="-18255"/>
                        <a:pt x="547688" y="27465"/>
                      </a:cubicBezTo>
                      <a:lnTo>
                        <a:pt x="547688" y="27465"/>
                      </a:lnTo>
                      <a:cubicBezTo>
                        <a:pt x="641032" y="87473"/>
                        <a:pt x="651510" y="219870"/>
                        <a:pt x="568642" y="294165"/>
                      </a:cubicBezTo>
                      <a:cubicBezTo>
                        <a:pt x="460057" y="392273"/>
                        <a:pt x="298132" y="511335"/>
                        <a:pt x="101917" y="572295"/>
                      </a:cubicBezTo>
                      <a:lnTo>
                        <a:pt x="0" y="3551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36"/>
                <p:cNvSpPr/>
                <p:nvPr/>
              </p:nvSpPr>
              <p:spPr>
                <a:xfrm>
                  <a:off x="5121592" y="2131921"/>
                  <a:ext cx="649604" cy="504599"/>
                </a:xfrm>
                <a:custGeom>
                  <a:avLst/>
                  <a:gdLst/>
                  <a:ahLst/>
                  <a:cxnLst/>
                  <a:rect l="l" t="t" r="r" b="b"/>
                  <a:pathLst>
                    <a:path w="649604" h="504599" extrusionOk="0">
                      <a:moveTo>
                        <a:pt x="649605" y="273142"/>
                      </a:moveTo>
                      <a:lnTo>
                        <a:pt x="641033" y="305526"/>
                      </a:lnTo>
                      <a:lnTo>
                        <a:pt x="594360" y="476976"/>
                      </a:lnTo>
                      <a:lnTo>
                        <a:pt x="586740" y="504599"/>
                      </a:lnTo>
                      <a:cubicBezTo>
                        <a:pt x="383858" y="478882"/>
                        <a:pt x="202883" y="389346"/>
                        <a:pt x="79058" y="312194"/>
                      </a:cubicBezTo>
                      <a:cubicBezTo>
                        <a:pt x="57150" y="298859"/>
                        <a:pt x="40005" y="280762"/>
                        <a:pt x="26670" y="260759"/>
                      </a:cubicBezTo>
                      <a:cubicBezTo>
                        <a:pt x="8573" y="233137"/>
                        <a:pt x="0" y="200751"/>
                        <a:pt x="0" y="169319"/>
                      </a:cubicBezTo>
                      <a:cubicBezTo>
                        <a:pt x="0" y="161699"/>
                        <a:pt x="953" y="154079"/>
                        <a:pt x="1905" y="146459"/>
                      </a:cubicBezTo>
                      <a:cubicBezTo>
                        <a:pt x="6667" y="109312"/>
                        <a:pt x="23813" y="74069"/>
                        <a:pt x="54292" y="45494"/>
                      </a:cubicBezTo>
                      <a:cubicBezTo>
                        <a:pt x="115253" y="-11656"/>
                        <a:pt x="208598" y="-15466"/>
                        <a:pt x="274320" y="36921"/>
                      </a:cubicBezTo>
                      <a:cubicBezTo>
                        <a:pt x="418148" y="151221"/>
                        <a:pt x="649605" y="273142"/>
                        <a:pt x="649605" y="2731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36"/>
                <p:cNvSpPr/>
                <p:nvPr/>
              </p:nvSpPr>
              <p:spPr>
                <a:xfrm>
                  <a:off x="6440805" y="2449830"/>
                  <a:ext cx="105727" cy="221932"/>
                </a:xfrm>
                <a:custGeom>
                  <a:avLst/>
                  <a:gdLst/>
                  <a:ahLst/>
                  <a:cxnLst/>
                  <a:rect l="l" t="t" r="r" b="b"/>
                  <a:pathLst>
                    <a:path w="105727" h="221932" extrusionOk="0">
                      <a:moveTo>
                        <a:pt x="105727" y="221933"/>
                      </a:moveTo>
                      <a:lnTo>
                        <a:pt x="0" y="0"/>
                      </a:lnTo>
                    </a:path>
                  </a:pathLst>
                </a:custGeom>
                <a:noFill/>
                <a:ln w="43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36"/>
                <p:cNvSpPr/>
                <p:nvPr/>
              </p:nvSpPr>
              <p:spPr>
                <a:xfrm>
                  <a:off x="5707380" y="2415540"/>
                  <a:ext cx="70485" cy="220027"/>
                </a:xfrm>
                <a:custGeom>
                  <a:avLst/>
                  <a:gdLst/>
                  <a:ahLst/>
                  <a:cxnLst/>
                  <a:rect l="l" t="t" r="r" b="b"/>
                  <a:pathLst>
                    <a:path w="70485" h="220027" extrusionOk="0">
                      <a:moveTo>
                        <a:pt x="70485" y="0"/>
                      </a:moveTo>
                      <a:lnTo>
                        <a:pt x="0" y="220027"/>
                      </a:lnTo>
                    </a:path>
                  </a:pathLst>
                </a:custGeom>
                <a:noFill/>
                <a:ln w="48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08" name="Google Shape;5308;p36"/>
                <p:cNvGrpSpPr/>
                <p:nvPr/>
              </p:nvGrpSpPr>
              <p:grpSpPr>
                <a:xfrm>
                  <a:off x="5898832" y="2636520"/>
                  <a:ext cx="247650" cy="155257"/>
                  <a:chOff x="5898832" y="2636520"/>
                  <a:chExt cx="247650" cy="155257"/>
                </a:xfrm>
              </p:grpSpPr>
              <p:sp>
                <p:nvSpPr>
                  <p:cNvPr id="5309" name="Google Shape;5309;p36"/>
                  <p:cNvSpPr/>
                  <p:nvPr/>
                </p:nvSpPr>
                <p:spPr>
                  <a:xfrm>
                    <a:off x="5898832" y="2637472"/>
                    <a:ext cx="247650" cy="154305"/>
                  </a:xfrm>
                  <a:custGeom>
                    <a:avLst/>
                    <a:gdLst/>
                    <a:ahLst/>
                    <a:cxnLst/>
                    <a:rect l="l" t="t" r="r" b="b"/>
                    <a:pathLst>
                      <a:path w="247650" h="154305" extrusionOk="0">
                        <a:moveTo>
                          <a:pt x="247650" y="153353"/>
                        </a:moveTo>
                        <a:cubicBezTo>
                          <a:pt x="231458" y="154305"/>
                          <a:pt x="215265" y="154305"/>
                          <a:pt x="200025" y="154305"/>
                        </a:cubicBezTo>
                        <a:cubicBezTo>
                          <a:pt x="196215" y="154305"/>
                          <a:pt x="193358" y="154305"/>
                          <a:pt x="189547" y="154305"/>
                        </a:cubicBezTo>
                        <a:cubicBezTo>
                          <a:pt x="174308" y="154305"/>
                          <a:pt x="160020" y="153353"/>
                          <a:pt x="145733" y="153353"/>
                        </a:cubicBezTo>
                        <a:cubicBezTo>
                          <a:pt x="141922" y="153353"/>
                          <a:pt x="139065" y="153353"/>
                          <a:pt x="135255" y="153353"/>
                        </a:cubicBezTo>
                        <a:cubicBezTo>
                          <a:pt x="120015" y="152400"/>
                          <a:pt x="105727" y="151448"/>
                          <a:pt x="92392" y="149543"/>
                        </a:cubicBezTo>
                        <a:cubicBezTo>
                          <a:pt x="88583" y="149543"/>
                          <a:pt x="84772" y="148590"/>
                          <a:pt x="81915" y="148590"/>
                        </a:cubicBezTo>
                        <a:cubicBezTo>
                          <a:pt x="71438" y="147638"/>
                          <a:pt x="61913" y="145733"/>
                          <a:pt x="52388" y="144780"/>
                        </a:cubicBezTo>
                        <a:cubicBezTo>
                          <a:pt x="30480" y="140970"/>
                          <a:pt x="13335" y="123825"/>
                          <a:pt x="10477" y="101918"/>
                        </a:cubicBezTo>
                        <a:cubicBezTo>
                          <a:pt x="10477" y="101918"/>
                          <a:pt x="10477" y="101918"/>
                          <a:pt x="10477" y="101918"/>
                        </a:cubicBezTo>
                        <a:lnTo>
                          <a:pt x="0" y="1905"/>
                        </a:lnTo>
                        <a:cubicBezTo>
                          <a:pt x="2858" y="953"/>
                          <a:pt x="5715" y="0"/>
                          <a:pt x="9525" y="0"/>
                        </a:cubicBezTo>
                        <a:cubicBezTo>
                          <a:pt x="16192" y="0"/>
                          <a:pt x="24765" y="2858"/>
                          <a:pt x="37147" y="7620"/>
                        </a:cubicBezTo>
                        <a:cubicBezTo>
                          <a:pt x="44767" y="10478"/>
                          <a:pt x="51435" y="14288"/>
                          <a:pt x="58102" y="17145"/>
                        </a:cubicBezTo>
                        <a:cubicBezTo>
                          <a:pt x="62865" y="19050"/>
                          <a:pt x="66675" y="20955"/>
                          <a:pt x="71438" y="22860"/>
                        </a:cubicBezTo>
                        <a:lnTo>
                          <a:pt x="71438" y="22860"/>
                        </a:lnTo>
                        <a:cubicBezTo>
                          <a:pt x="89535" y="30480"/>
                          <a:pt x="103822" y="37148"/>
                          <a:pt x="116205" y="42863"/>
                        </a:cubicBezTo>
                        <a:cubicBezTo>
                          <a:pt x="121920" y="45720"/>
                          <a:pt x="126683" y="47625"/>
                          <a:pt x="131445" y="49530"/>
                        </a:cubicBezTo>
                        <a:cubicBezTo>
                          <a:pt x="165735" y="64770"/>
                          <a:pt x="176213" y="73343"/>
                          <a:pt x="192405" y="94298"/>
                        </a:cubicBezTo>
                        <a:cubicBezTo>
                          <a:pt x="206692" y="111443"/>
                          <a:pt x="226695" y="133350"/>
                          <a:pt x="247650" y="153353"/>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36"/>
                  <p:cNvSpPr/>
                  <p:nvPr/>
                </p:nvSpPr>
                <p:spPr>
                  <a:xfrm>
                    <a:off x="6015990" y="2678429"/>
                    <a:ext cx="83819" cy="113347"/>
                  </a:xfrm>
                  <a:custGeom>
                    <a:avLst/>
                    <a:gdLst/>
                    <a:ahLst/>
                    <a:cxnLst/>
                    <a:rect l="l" t="t" r="r" b="b"/>
                    <a:pathLst>
                      <a:path w="83819" h="113347" extrusionOk="0">
                        <a:moveTo>
                          <a:pt x="83820" y="113348"/>
                        </a:moveTo>
                        <a:cubicBezTo>
                          <a:pt x="80010" y="113348"/>
                          <a:pt x="77152" y="113348"/>
                          <a:pt x="73342" y="113348"/>
                        </a:cubicBezTo>
                        <a:lnTo>
                          <a:pt x="0" y="0"/>
                        </a:lnTo>
                        <a:cubicBezTo>
                          <a:pt x="5715" y="2858"/>
                          <a:pt x="10477" y="4763"/>
                          <a:pt x="15240" y="6667"/>
                        </a:cubicBezTo>
                        <a:lnTo>
                          <a:pt x="83820" y="113348"/>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36"/>
                  <p:cNvSpPr/>
                  <p:nvPr/>
                </p:nvSpPr>
                <p:spPr>
                  <a:xfrm>
                    <a:off x="5956934" y="2653665"/>
                    <a:ext cx="88582" cy="137159"/>
                  </a:xfrm>
                  <a:custGeom>
                    <a:avLst/>
                    <a:gdLst/>
                    <a:ahLst/>
                    <a:cxnLst/>
                    <a:rect l="l" t="t" r="r" b="b"/>
                    <a:pathLst>
                      <a:path w="88582" h="137159" extrusionOk="0">
                        <a:moveTo>
                          <a:pt x="88583" y="137160"/>
                        </a:moveTo>
                        <a:cubicBezTo>
                          <a:pt x="84773" y="137160"/>
                          <a:pt x="81915" y="137160"/>
                          <a:pt x="78105" y="137160"/>
                        </a:cubicBezTo>
                        <a:lnTo>
                          <a:pt x="0" y="0"/>
                        </a:lnTo>
                        <a:cubicBezTo>
                          <a:pt x="4763" y="1905"/>
                          <a:pt x="8573" y="3810"/>
                          <a:pt x="13335" y="5715"/>
                        </a:cubicBezTo>
                        <a:lnTo>
                          <a:pt x="13335" y="5715"/>
                        </a:lnTo>
                        <a:lnTo>
                          <a:pt x="88583" y="137160"/>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36"/>
                  <p:cNvSpPr/>
                  <p:nvPr/>
                </p:nvSpPr>
                <p:spPr>
                  <a:xfrm>
                    <a:off x="5899784" y="2636520"/>
                    <a:ext cx="92392" cy="150495"/>
                  </a:xfrm>
                  <a:custGeom>
                    <a:avLst/>
                    <a:gdLst/>
                    <a:ahLst/>
                    <a:cxnLst/>
                    <a:rect l="l" t="t" r="r" b="b"/>
                    <a:pathLst>
                      <a:path w="92392" h="150495" extrusionOk="0">
                        <a:moveTo>
                          <a:pt x="92393" y="150495"/>
                        </a:moveTo>
                        <a:cubicBezTo>
                          <a:pt x="88583" y="150495"/>
                          <a:pt x="84773" y="149542"/>
                          <a:pt x="81915" y="149542"/>
                        </a:cubicBezTo>
                        <a:lnTo>
                          <a:pt x="0" y="1905"/>
                        </a:lnTo>
                        <a:cubicBezTo>
                          <a:pt x="2858" y="952"/>
                          <a:pt x="5715" y="0"/>
                          <a:pt x="9525" y="0"/>
                        </a:cubicBezTo>
                        <a:lnTo>
                          <a:pt x="92393" y="150495"/>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313" name="Google Shape;5313;p36"/>
            <p:cNvGrpSpPr/>
            <p:nvPr/>
          </p:nvGrpSpPr>
          <p:grpSpPr>
            <a:xfrm>
              <a:off x="5799720" y="1980246"/>
              <a:ext cx="2214457" cy="2173692"/>
              <a:chOff x="476537" y="2522012"/>
              <a:chExt cx="2784429" cy="2733173"/>
            </a:xfrm>
          </p:grpSpPr>
          <p:grpSp>
            <p:nvGrpSpPr>
              <p:cNvPr id="5314" name="Google Shape;5314;p36"/>
              <p:cNvGrpSpPr/>
              <p:nvPr/>
            </p:nvGrpSpPr>
            <p:grpSpPr>
              <a:xfrm>
                <a:off x="476537" y="2695100"/>
                <a:ext cx="648351" cy="1053509"/>
                <a:chOff x="4589494" y="2659618"/>
                <a:chExt cx="578420" cy="939878"/>
              </a:xfrm>
            </p:grpSpPr>
            <p:sp>
              <p:nvSpPr>
                <p:cNvPr id="5315" name="Google Shape;5315;p36"/>
                <p:cNvSpPr/>
                <p:nvPr/>
              </p:nvSpPr>
              <p:spPr>
                <a:xfrm>
                  <a:off x="4855845" y="2957390"/>
                  <a:ext cx="46672" cy="642106"/>
                </a:xfrm>
                <a:custGeom>
                  <a:avLst/>
                  <a:gdLst/>
                  <a:ahLst/>
                  <a:cxnLst/>
                  <a:rect l="l" t="t" r="r" b="b"/>
                  <a:pathLst>
                    <a:path w="46672" h="642106" extrusionOk="0">
                      <a:moveTo>
                        <a:pt x="33338" y="9647"/>
                      </a:moveTo>
                      <a:lnTo>
                        <a:pt x="46672" y="618294"/>
                      </a:lnTo>
                      <a:cubicBezTo>
                        <a:pt x="46672" y="631629"/>
                        <a:pt x="36195" y="642107"/>
                        <a:pt x="23813" y="642107"/>
                      </a:cubicBezTo>
                      <a:cubicBezTo>
                        <a:pt x="10477" y="642107"/>
                        <a:pt x="0" y="631629"/>
                        <a:pt x="0" y="619247"/>
                      </a:cubicBezTo>
                      <a:cubicBezTo>
                        <a:pt x="0" y="619247"/>
                        <a:pt x="0" y="618294"/>
                        <a:pt x="0" y="618294"/>
                      </a:cubicBezTo>
                      <a:lnTo>
                        <a:pt x="13335" y="9647"/>
                      </a:lnTo>
                      <a:cubicBezTo>
                        <a:pt x="13335" y="3932"/>
                        <a:pt x="18097" y="-831"/>
                        <a:pt x="23813" y="122"/>
                      </a:cubicBezTo>
                      <a:cubicBezTo>
                        <a:pt x="28575" y="122"/>
                        <a:pt x="33338" y="3932"/>
                        <a:pt x="33338" y="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16" name="Google Shape;5316;p36"/>
                <p:cNvGrpSpPr/>
                <p:nvPr/>
              </p:nvGrpSpPr>
              <p:grpSpPr>
                <a:xfrm>
                  <a:off x="4589494" y="2659618"/>
                  <a:ext cx="578420" cy="500161"/>
                  <a:chOff x="4589494" y="2659618"/>
                  <a:chExt cx="578420" cy="500161"/>
                </a:xfrm>
              </p:grpSpPr>
              <p:grpSp>
                <p:nvGrpSpPr>
                  <p:cNvPr id="5317" name="Google Shape;5317;p36"/>
                  <p:cNvGrpSpPr/>
                  <p:nvPr/>
                </p:nvGrpSpPr>
                <p:grpSpPr>
                  <a:xfrm>
                    <a:off x="4589494" y="2988945"/>
                    <a:ext cx="578420" cy="170834"/>
                    <a:chOff x="4589494" y="2988945"/>
                    <a:chExt cx="578420" cy="170834"/>
                  </a:xfrm>
                </p:grpSpPr>
                <p:sp>
                  <p:nvSpPr>
                    <p:cNvPr id="5318" name="Google Shape;5318;p36"/>
                    <p:cNvSpPr/>
                    <p:nvPr/>
                  </p:nvSpPr>
                  <p:spPr>
                    <a:xfrm>
                      <a:off x="4892390" y="2988945"/>
                      <a:ext cx="275524" cy="170834"/>
                    </a:xfrm>
                    <a:custGeom>
                      <a:avLst/>
                      <a:gdLst/>
                      <a:ahLst/>
                      <a:cxnLst/>
                      <a:rect l="l" t="t" r="r" b="b"/>
                      <a:pathLst>
                        <a:path w="275524" h="170834" extrusionOk="0">
                          <a:moveTo>
                            <a:pt x="13937" y="50483"/>
                          </a:moveTo>
                          <a:lnTo>
                            <a:pt x="1555" y="24765"/>
                          </a:lnTo>
                          <a:cubicBezTo>
                            <a:pt x="-3208" y="14288"/>
                            <a:pt x="3460" y="1905"/>
                            <a:pt x="14890" y="1905"/>
                          </a:cubicBezTo>
                          <a:lnTo>
                            <a:pt x="43465" y="0"/>
                          </a:lnTo>
                          <a:cubicBezTo>
                            <a:pt x="47275" y="0"/>
                            <a:pt x="51085" y="952"/>
                            <a:pt x="53942" y="2858"/>
                          </a:cubicBezTo>
                          <a:lnTo>
                            <a:pt x="273970" y="162877"/>
                          </a:lnTo>
                          <a:cubicBezTo>
                            <a:pt x="277780" y="165735"/>
                            <a:pt x="273970" y="172402"/>
                            <a:pt x="269207" y="170497"/>
                          </a:cubicBezTo>
                          <a:lnTo>
                            <a:pt x="20605" y="59055"/>
                          </a:lnTo>
                          <a:cubicBezTo>
                            <a:pt x="18700" y="56197"/>
                            <a:pt x="15842" y="53340"/>
                            <a:pt x="13937" y="504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36"/>
                    <p:cNvSpPr/>
                    <p:nvPr/>
                  </p:nvSpPr>
                  <p:spPr>
                    <a:xfrm>
                      <a:off x="4589494" y="2988945"/>
                      <a:ext cx="276477" cy="169881"/>
                    </a:xfrm>
                    <a:custGeom>
                      <a:avLst/>
                      <a:gdLst/>
                      <a:ahLst/>
                      <a:cxnLst/>
                      <a:rect l="l" t="t" r="r" b="b"/>
                      <a:pathLst>
                        <a:path w="276477" h="169881" extrusionOk="0">
                          <a:moveTo>
                            <a:pt x="262540" y="50483"/>
                          </a:moveTo>
                          <a:lnTo>
                            <a:pt x="274923" y="24765"/>
                          </a:lnTo>
                          <a:cubicBezTo>
                            <a:pt x="279685" y="14288"/>
                            <a:pt x="273018" y="1905"/>
                            <a:pt x="261588" y="1905"/>
                          </a:cubicBezTo>
                          <a:lnTo>
                            <a:pt x="233013" y="0"/>
                          </a:lnTo>
                          <a:cubicBezTo>
                            <a:pt x="229203" y="0"/>
                            <a:pt x="225393" y="952"/>
                            <a:pt x="222535" y="2858"/>
                          </a:cubicBezTo>
                          <a:lnTo>
                            <a:pt x="1555" y="161925"/>
                          </a:lnTo>
                          <a:cubicBezTo>
                            <a:pt x="-2255" y="164783"/>
                            <a:pt x="1555" y="171450"/>
                            <a:pt x="6318" y="169545"/>
                          </a:cubicBezTo>
                          <a:lnTo>
                            <a:pt x="254920" y="58102"/>
                          </a:lnTo>
                          <a:cubicBezTo>
                            <a:pt x="257778" y="56197"/>
                            <a:pt x="260635" y="53340"/>
                            <a:pt x="262540" y="504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20" name="Google Shape;5320;p36"/>
                  <p:cNvSpPr/>
                  <p:nvPr/>
                </p:nvSpPr>
                <p:spPr>
                  <a:xfrm>
                    <a:off x="4846320" y="2659618"/>
                    <a:ext cx="65127" cy="316468"/>
                  </a:xfrm>
                  <a:custGeom>
                    <a:avLst/>
                    <a:gdLst/>
                    <a:ahLst/>
                    <a:cxnLst/>
                    <a:rect l="l" t="t" r="r" b="b"/>
                    <a:pathLst>
                      <a:path w="65127" h="316468" extrusionOk="0">
                        <a:moveTo>
                          <a:pt x="61913" y="286464"/>
                        </a:moveTo>
                        <a:lnTo>
                          <a:pt x="45720" y="309324"/>
                        </a:lnTo>
                        <a:cubicBezTo>
                          <a:pt x="39052" y="318849"/>
                          <a:pt x="24765" y="318849"/>
                          <a:pt x="19050" y="309324"/>
                        </a:cubicBezTo>
                        <a:lnTo>
                          <a:pt x="2857" y="285512"/>
                        </a:lnTo>
                        <a:cubicBezTo>
                          <a:pt x="952" y="282654"/>
                          <a:pt x="0" y="277892"/>
                          <a:pt x="0" y="274082"/>
                        </a:cubicBezTo>
                        <a:lnTo>
                          <a:pt x="32385" y="3572"/>
                        </a:lnTo>
                        <a:cubicBezTo>
                          <a:pt x="33338" y="-1191"/>
                          <a:pt x="40957" y="-1191"/>
                          <a:pt x="40957" y="3572"/>
                        </a:cubicBezTo>
                        <a:lnTo>
                          <a:pt x="64770" y="275034"/>
                        </a:lnTo>
                        <a:cubicBezTo>
                          <a:pt x="65722" y="279797"/>
                          <a:pt x="64770" y="283607"/>
                          <a:pt x="61913" y="286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21" name="Google Shape;5321;p36"/>
                <p:cNvSpPr/>
                <p:nvPr/>
              </p:nvSpPr>
              <p:spPr>
                <a:xfrm>
                  <a:off x="4844029" y="2959984"/>
                  <a:ext cx="70303" cy="70303"/>
                </a:xfrm>
                <a:custGeom>
                  <a:avLst/>
                  <a:gdLst/>
                  <a:ahLst/>
                  <a:cxnLst/>
                  <a:rect l="l" t="t" r="r" b="b"/>
                  <a:pathLst>
                    <a:path w="70303" h="70303" extrusionOk="0">
                      <a:moveTo>
                        <a:pt x="386" y="29913"/>
                      </a:moveTo>
                      <a:cubicBezTo>
                        <a:pt x="-2472" y="48963"/>
                        <a:pt x="10863" y="67061"/>
                        <a:pt x="29913" y="69918"/>
                      </a:cubicBezTo>
                      <a:cubicBezTo>
                        <a:pt x="48963" y="72776"/>
                        <a:pt x="67061" y="59441"/>
                        <a:pt x="69918" y="40391"/>
                      </a:cubicBezTo>
                      <a:cubicBezTo>
                        <a:pt x="72776" y="21341"/>
                        <a:pt x="59441" y="3243"/>
                        <a:pt x="40391" y="386"/>
                      </a:cubicBezTo>
                      <a:cubicBezTo>
                        <a:pt x="21341" y="-2472"/>
                        <a:pt x="3243" y="10863"/>
                        <a:pt x="386" y="299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2" name="Google Shape;5322;p36"/>
              <p:cNvGrpSpPr/>
              <p:nvPr/>
            </p:nvGrpSpPr>
            <p:grpSpPr>
              <a:xfrm>
                <a:off x="1459537" y="2880341"/>
                <a:ext cx="847192" cy="1017439"/>
                <a:chOff x="5783900" y="3138950"/>
                <a:chExt cx="755814" cy="907698"/>
              </a:xfrm>
            </p:grpSpPr>
            <p:grpSp>
              <p:nvGrpSpPr>
                <p:cNvPr id="5323" name="Google Shape;5323;p36"/>
                <p:cNvGrpSpPr/>
                <p:nvPr/>
              </p:nvGrpSpPr>
              <p:grpSpPr>
                <a:xfrm>
                  <a:off x="5783900" y="3138950"/>
                  <a:ext cx="755814" cy="405091"/>
                  <a:chOff x="5783900" y="3138950"/>
                  <a:chExt cx="755814" cy="405091"/>
                </a:xfrm>
              </p:grpSpPr>
              <p:sp>
                <p:nvSpPr>
                  <p:cNvPr id="5324" name="Google Shape;5324;p36"/>
                  <p:cNvSpPr/>
                  <p:nvPr/>
                </p:nvSpPr>
                <p:spPr>
                  <a:xfrm>
                    <a:off x="6162814" y="3138950"/>
                    <a:ext cx="10478" cy="81724"/>
                  </a:xfrm>
                  <a:custGeom>
                    <a:avLst/>
                    <a:gdLst/>
                    <a:ahLst/>
                    <a:cxnLst/>
                    <a:rect l="l" t="t" r="r" b="b"/>
                    <a:pathLst>
                      <a:path w="9525" h="74295" extrusionOk="0">
                        <a:moveTo>
                          <a:pt x="0" y="0"/>
                        </a:moveTo>
                        <a:lnTo>
                          <a:pt x="0" y="74295"/>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5" name="Google Shape;5325;p36"/>
                  <p:cNvSpPr/>
                  <p:nvPr/>
                </p:nvSpPr>
                <p:spPr>
                  <a:xfrm>
                    <a:off x="6324009" y="3220594"/>
                    <a:ext cx="57626" cy="57626"/>
                  </a:xfrm>
                  <a:custGeom>
                    <a:avLst/>
                    <a:gdLst/>
                    <a:ahLst/>
                    <a:cxnLst/>
                    <a:rect l="l" t="t" r="r" b="b"/>
                    <a:pathLst>
                      <a:path w="52387" h="52387" extrusionOk="0">
                        <a:moveTo>
                          <a:pt x="52388" y="0"/>
                        </a:moveTo>
                        <a:lnTo>
                          <a:pt x="0" y="52388"/>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36"/>
                  <p:cNvSpPr/>
                  <p:nvPr/>
                </p:nvSpPr>
                <p:spPr>
                  <a:xfrm>
                    <a:off x="6422401" y="3374461"/>
                    <a:ext cx="76485" cy="28289"/>
                  </a:xfrm>
                  <a:custGeom>
                    <a:avLst/>
                    <a:gdLst/>
                    <a:ahLst/>
                    <a:cxnLst/>
                    <a:rect l="l" t="t" r="r" b="b"/>
                    <a:pathLst>
                      <a:path w="69532" h="25717" extrusionOk="0">
                        <a:moveTo>
                          <a:pt x="69532" y="0"/>
                        </a:moveTo>
                        <a:lnTo>
                          <a:pt x="0" y="25717"/>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36"/>
                  <p:cNvSpPr/>
                  <p:nvPr/>
                </p:nvSpPr>
                <p:spPr>
                  <a:xfrm>
                    <a:off x="6457990" y="3533563"/>
                    <a:ext cx="81725" cy="10478"/>
                  </a:xfrm>
                  <a:custGeom>
                    <a:avLst/>
                    <a:gdLst/>
                    <a:ahLst/>
                    <a:cxnLst/>
                    <a:rect l="l" t="t" r="r" b="b"/>
                    <a:pathLst>
                      <a:path w="74295" h="9525" extrusionOk="0">
                        <a:moveTo>
                          <a:pt x="74295" y="0"/>
                        </a:moveTo>
                        <a:lnTo>
                          <a:pt x="0" y="0"/>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36"/>
                  <p:cNvSpPr/>
                  <p:nvPr/>
                </p:nvSpPr>
                <p:spPr>
                  <a:xfrm>
                    <a:off x="5941956" y="3220594"/>
                    <a:ext cx="57626" cy="57626"/>
                  </a:xfrm>
                  <a:custGeom>
                    <a:avLst/>
                    <a:gdLst/>
                    <a:ahLst/>
                    <a:cxnLst/>
                    <a:rect l="l" t="t" r="r" b="b"/>
                    <a:pathLst>
                      <a:path w="52387" h="52387" extrusionOk="0">
                        <a:moveTo>
                          <a:pt x="0" y="0"/>
                        </a:moveTo>
                        <a:lnTo>
                          <a:pt x="52388" y="52388"/>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9" name="Google Shape;5329;p36"/>
                  <p:cNvSpPr/>
                  <p:nvPr/>
                </p:nvSpPr>
                <p:spPr>
                  <a:xfrm>
                    <a:off x="5824723" y="3374461"/>
                    <a:ext cx="75437" cy="28289"/>
                  </a:xfrm>
                  <a:custGeom>
                    <a:avLst/>
                    <a:gdLst/>
                    <a:ahLst/>
                    <a:cxnLst/>
                    <a:rect l="l" t="t" r="r" b="b"/>
                    <a:pathLst>
                      <a:path w="68579" h="25717" extrusionOk="0">
                        <a:moveTo>
                          <a:pt x="0" y="0"/>
                        </a:moveTo>
                        <a:lnTo>
                          <a:pt x="68580" y="25717"/>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0" name="Google Shape;5330;p36"/>
                  <p:cNvSpPr/>
                  <p:nvPr/>
                </p:nvSpPr>
                <p:spPr>
                  <a:xfrm>
                    <a:off x="5783900" y="3533563"/>
                    <a:ext cx="80676" cy="10478"/>
                  </a:xfrm>
                  <a:custGeom>
                    <a:avLst/>
                    <a:gdLst/>
                    <a:ahLst/>
                    <a:cxnLst/>
                    <a:rect l="l" t="t" r="r" b="b"/>
                    <a:pathLst>
                      <a:path w="73342" h="9525" extrusionOk="0">
                        <a:moveTo>
                          <a:pt x="0" y="0"/>
                        </a:moveTo>
                        <a:lnTo>
                          <a:pt x="73342" y="0"/>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31" name="Google Shape;5331;p36"/>
                <p:cNvSpPr/>
                <p:nvPr/>
              </p:nvSpPr>
              <p:spPr>
                <a:xfrm>
                  <a:off x="5917651" y="3290174"/>
                  <a:ext cx="487433" cy="609292"/>
                </a:xfrm>
                <a:custGeom>
                  <a:avLst/>
                  <a:gdLst/>
                  <a:ahLst/>
                  <a:cxnLst/>
                  <a:rect l="l" t="t" r="r" b="b"/>
                  <a:pathLst>
                    <a:path w="443121" h="553902" extrusionOk="0">
                      <a:moveTo>
                        <a:pt x="443121" y="221480"/>
                      </a:moveTo>
                      <a:cubicBezTo>
                        <a:pt x="443121" y="94797"/>
                        <a:pt x="336441" y="-8073"/>
                        <a:pt x="207854" y="500"/>
                      </a:cubicBezTo>
                      <a:cubicBezTo>
                        <a:pt x="95459" y="7167"/>
                        <a:pt x="4971" y="100512"/>
                        <a:pt x="209" y="212907"/>
                      </a:cubicBezTo>
                      <a:cubicBezTo>
                        <a:pt x="-2649" y="278630"/>
                        <a:pt x="24021" y="339590"/>
                        <a:pt x="67836" y="381500"/>
                      </a:cubicBezTo>
                      <a:cubicBezTo>
                        <a:pt x="107841" y="420552"/>
                        <a:pt x="133559" y="471987"/>
                        <a:pt x="134511" y="528185"/>
                      </a:cubicBezTo>
                      <a:cubicBezTo>
                        <a:pt x="134511" y="529137"/>
                        <a:pt x="134511" y="530090"/>
                        <a:pt x="134511" y="531042"/>
                      </a:cubicBezTo>
                      <a:lnTo>
                        <a:pt x="134511" y="553902"/>
                      </a:lnTo>
                      <a:lnTo>
                        <a:pt x="309771" y="553902"/>
                      </a:lnTo>
                      <a:lnTo>
                        <a:pt x="309771" y="529137"/>
                      </a:lnTo>
                      <a:cubicBezTo>
                        <a:pt x="309771" y="528185"/>
                        <a:pt x="309771" y="527232"/>
                        <a:pt x="309771" y="526280"/>
                      </a:cubicBezTo>
                      <a:cubicBezTo>
                        <a:pt x="310724" y="471035"/>
                        <a:pt x="335489" y="419600"/>
                        <a:pt x="375494" y="381500"/>
                      </a:cubicBezTo>
                      <a:cubicBezTo>
                        <a:pt x="417404" y="341495"/>
                        <a:pt x="443121" y="284345"/>
                        <a:pt x="443121" y="22148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36"/>
                <p:cNvSpPr/>
                <p:nvPr/>
              </p:nvSpPr>
              <p:spPr>
                <a:xfrm>
                  <a:off x="6055001" y="3558684"/>
                  <a:ext cx="217932" cy="368807"/>
                </a:xfrm>
                <a:custGeom>
                  <a:avLst/>
                  <a:gdLst/>
                  <a:ahLst/>
                  <a:cxnLst/>
                  <a:rect l="l" t="t" r="r" b="b"/>
                  <a:pathLst>
                    <a:path w="198120" h="335279" extrusionOk="0">
                      <a:moveTo>
                        <a:pt x="198120" y="7620"/>
                      </a:moveTo>
                      <a:cubicBezTo>
                        <a:pt x="198120" y="2857"/>
                        <a:pt x="194310" y="0"/>
                        <a:pt x="190500" y="0"/>
                      </a:cubicBezTo>
                      <a:cubicBezTo>
                        <a:pt x="180022" y="0"/>
                        <a:pt x="175260" y="7620"/>
                        <a:pt x="172403" y="13335"/>
                      </a:cubicBezTo>
                      <a:cubicBezTo>
                        <a:pt x="167640" y="20955"/>
                        <a:pt x="167640" y="20955"/>
                        <a:pt x="162878" y="13335"/>
                      </a:cubicBezTo>
                      <a:cubicBezTo>
                        <a:pt x="160020" y="7620"/>
                        <a:pt x="154305" y="0"/>
                        <a:pt x="144780" y="0"/>
                      </a:cubicBezTo>
                      <a:cubicBezTo>
                        <a:pt x="134303" y="0"/>
                        <a:pt x="129540" y="7620"/>
                        <a:pt x="126683" y="13335"/>
                      </a:cubicBezTo>
                      <a:cubicBezTo>
                        <a:pt x="121920" y="20955"/>
                        <a:pt x="121920" y="20955"/>
                        <a:pt x="117158" y="13335"/>
                      </a:cubicBezTo>
                      <a:cubicBezTo>
                        <a:pt x="114300" y="7620"/>
                        <a:pt x="108585" y="0"/>
                        <a:pt x="99060" y="0"/>
                      </a:cubicBezTo>
                      <a:cubicBezTo>
                        <a:pt x="88583" y="0"/>
                        <a:pt x="83820" y="7620"/>
                        <a:pt x="80963" y="13335"/>
                      </a:cubicBezTo>
                      <a:cubicBezTo>
                        <a:pt x="76200" y="20955"/>
                        <a:pt x="76200" y="20955"/>
                        <a:pt x="71438" y="13335"/>
                      </a:cubicBezTo>
                      <a:cubicBezTo>
                        <a:pt x="68580" y="7620"/>
                        <a:pt x="62865" y="0"/>
                        <a:pt x="53340" y="0"/>
                      </a:cubicBezTo>
                      <a:cubicBezTo>
                        <a:pt x="42863" y="0"/>
                        <a:pt x="38100" y="7620"/>
                        <a:pt x="35243" y="13335"/>
                      </a:cubicBezTo>
                      <a:cubicBezTo>
                        <a:pt x="30480" y="20955"/>
                        <a:pt x="30480" y="20955"/>
                        <a:pt x="25718" y="13335"/>
                      </a:cubicBezTo>
                      <a:cubicBezTo>
                        <a:pt x="22860" y="7620"/>
                        <a:pt x="17145" y="0"/>
                        <a:pt x="7620" y="0"/>
                      </a:cubicBezTo>
                      <a:cubicBezTo>
                        <a:pt x="2858" y="0"/>
                        <a:pt x="0" y="3810"/>
                        <a:pt x="0" y="7620"/>
                      </a:cubicBezTo>
                      <a:cubicBezTo>
                        <a:pt x="0" y="11430"/>
                        <a:pt x="1905" y="14288"/>
                        <a:pt x="5715" y="15240"/>
                      </a:cubicBezTo>
                      <a:lnTo>
                        <a:pt x="101918" y="335280"/>
                      </a:lnTo>
                      <a:lnTo>
                        <a:pt x="198120" y="15240"/>
                      </a:lnTo>
                      <a:cubicBezTo>
                        <a:pt x="196215" y="13335"/>
                        <a:pt x="198120" y="10478"/>
                        <a:pt x="198120" y="7620"/>
                      </a:cubicBezTo>
                      <a:close/>
                      <a:moveTo>
                        <a:pt x="21908" y="33338"/>
                      </a:moveTo>
                      <a:cubicBezTo>
                        <a:pt x="22860" y="33338"/>
                        <a:pt x="24765" y="34290"/>
                        <a:pt x="26670" y="34290"/>
                      </a:cubicBezTo>
                      <a:cubicBezTo>
                        <a:pt x="37147" y="34290"/>
                        <a:pt x="41910" y="26670"/>
                        <a:pt x="44768" y="20955"/>
                      </a:cubicBezTo>
                      <a:cubicBezTo>
                        <a:pt x="49530" y="13335"/>
                        <a:pt x="49530" y="13335"/>
                        <a:pt x="54293" y="20955"/>
                      </a:cubicBezTo>
                      <a:cubicBezTo>
                        <a:pt x="57150" y="26670"/>
                        <a:pt x="62865" y="34290"/>
                        <a:pt x="72390" y="34290"/>
                      </a:cubicBezTo>
                      <a:cubicBezTo>
                        <a:pt x="82868" y="34290"/>
                        <a:pt x="87630" y="26670"/>
                        <a:pt x="90488" y="20955"/>
                      </a:cubicBezTo>
                      <a:cubicBezTo>
                        <a:pt x="95250" y="13335"/>
                        <a:pt x="95250" y="13335"/>
                        <a:pt x="100013" y="20955"/>
                      </a:cubicBezTo>
                      <a:cubicBezTo>
                        <a:pt x="102870" y="26670"/>
                        <a:pt x="108585" y="34290"/>
                        <a:pt x="118110" y="34290"/>
                      </a:cubicBezTo>
                      <a:cubicBezTo>
                        <a:pt x="128588" y="34290"/>
                        <a:pt x="133350" y="26670"/>
                        <a:pt x="136208" y="20955"/>
                      </a:cubicBezTo>
                      <a:cubicBezTo>
                        <a:pt x="140970" y="13335"/>
                        <a:pt x="140970" y="13335"/>
                        <a:pt x="145733" y="20955"/>
                      </a:cubicBezTo>
                      <a:cubicBezTo>
                        <a:pt x="148590" y="26670"/>
                        <a:pt x="154305" y="34290"/>
                        <a:pt x="163830" y="34290"/>
                      </a:cubicBezTo>
                      <a:cubicBezTo>
                        <a:pt x="165735" y="34290"/>
                        <a:pt x="166688" y="34290"/>
                        <a:pt x="168593" y="33338"/>
                      </a:cubicBezTo>
                      <a:lnTo>
                        <a:pt x="93345" y="281940"/>
                      </a:lnTo>
                      <a:lnTo>
                        <a:pt x="21908" y="3333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3" name="Google Shape;5333;p36"/>
                <p:cNvSpPr/>
                <p:nvPr/>
              </p:nvSpPr>
              <p:spPr>
                <a:xfrm>
                  <a:off x="6032475" y="3851766"/>
                  <a:ext cx="258837" cy="194882"/>
                </a:xfrm>
                <a:custGeom>
                  <a:avLst/>
                  <a:gdLst/>
                  <a:ahLst/>
                  <a:cxnLst/>
                  <a:rect l="l" t="t" r="r" b="b"/>
                  <a:pathLst>
                    <a:path w="235306" h="177165" extrusionOk="0">
                      <a:moveTo>
                        <a:pt x="227191" y="43815"/>
                      </a:moveTo>
                      <a:cubicBezTo>
                        <a:pt x="232906" y="38100"/>
                        <a:pt x="236716" y="30480"/>
                        <a:pt x="234810" y="20955"/>
                      </a:cubicBezTo>
                      <a:cubicBezTo>
                        <a:pt x="232906" y="8572"/>
                        <a:pt x="221476" y="0"/>
                        <a:pt x="209093" y="0"/>
                      </a:cubicBezTo>
                      <a:cubicBezTo>
                        <a:pt x="171945" y="0"/>
                        <a:pt x="64313" y="0"/>
                        <a:pt x="26213" y="0"/>
                      </a:cubicBezTo>
                      <a:cubicBezTo>
                        <a:pt x="13830" y="0"/>
                        <a:pt x="2401" y="8572"/>
                        <a:pt x="496" y="20955"/>
                      </a:cubicBezTo>
                      <a:cubicBezTo>
                        <a:pt x="-1409" y="29528"/>
                        <a:pt x="2401" y="38100"/>
                        <a:pt x="8116" y="43815"/>
                      </a:cubicBezTo>
                      <a:cubicBezTo>
                        <a:pt x="10973" y="45720"/>
                        <a:pt x="10973" y="49530"/>
                        <a:pt x="8116" y="51435"/>
                      </a:cubicBezTo>
                      <a:cubicBezTo>
                        <a:pt x="2401" y="57150"/>
                        <a:pt x="-1409" y="64770"/>
                        <a:pt x="496" y="74295"/>
                      </a:cubicBezTo>
                      <a:cubicBezTo>
                        <a:pt x="2401" y="86678"/>
                        <a:pt x="13830" y="95250"/>
                        <a:pt x="26213" y="95250"/>
                      </a:cubicBezTo>
                      <a:lnTo>
                        <a:pt x="35738" y="95250"/>
                      </a:lnTo>
                      <a:lnTo>
                        <a:pt x="35738" y="127635"/>
                      </a:lnTo>
                      <a:cubicBezTo>
                        <a:pt x="35738" y="155257"/>
                        <a:pt x="71933" y="177165"/>
                        <a:pt x="117653" y="177165"/>
                      </a:cubicBezTo>
                      <a:cubicBezTo>
                        <a:pt x="162420" y="177165"/>
                        <a:pt x="199568" y="155257"/>
                        <a:pt x="199568" y="127635"/>
                      </a:cubicBezTo>
                      <a:lnTo>
                        <a:pt x="199568" y="95250"/>
                      </a:lnTo>
                      <a:lnTo>
                        <a:pt x="209093" y="95250"/>
                      </a:lnTo>
                      <a:cubicBezTo>
                        <a:pt x="221476" y="95250"/>
                        <a:pt x="232906" y="86678"/>
                        <a:pt x="234810" y="74295"/>
                      </a:cubicBezTo>
                      <a:cubicBezTo>
                        <a:pt x="236716" y="65722"/>
                        <a:pt x="232906" y="57150"/>
                        <a:pt x="227191" y="51435"/>
                      </a:cubicBezTo>
                      <a:cubicBezTo>
                        <a:pt x="224333" y="49530"/>
                        <a:pt x="224333" y="46672"/>
                        <a:pt x="227191" y="438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4" name="Google Shape;5334;p36"/>
              <p:cNvGrpSpPr/>
              <p:nvPr/>
            </p:nvGrpSpPr>
            <p:grpSpPr>
              <a:xfrm>
                <a:off x="1275435" y="3667465"/>
                <a:ext cx="282947" cy="598068"/>
                <a:chOff x="5227320" y="2655570"/>
                <a:chExt cx="218121" cy="461010"/>
              </a:xfrm>
            </p:grpSpPr>
            <p:grpSp>
              <p:nvGrpSpPr>
                <p:cNvPr id="5335" name="Google Shape;5335;p36"/>
                <p:cNvGrpSpPr/>
                <p:nvPr/>
              </p:nvGrpSpPr>
              <p:grpSpPr>
                <a:xfrm>
                  <a:off x="5328284" y="2785109"/>
                  <a:ext cx="117157" cy="330517"/>
                  <a:chOff x="5328284" y="2785109"/>
                  <a:chExt cx="117157" cy="330517"/>
                </a:xfrm>
              </p:grpSpPr>
              <p:sp>
                <p:nvSpPr>
                  <p:cNvPr id="5336" name="Google Shape;5336;p3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37" name="Google Shape;5337;p36"/>
                  <p:cNvGrpSpPr/>
                  <p:nvPr/>
                </p:nvGrpSpPr>
                <p:grpSpPr>
                  <a:xfrm>
                    <a:off x="5338762" y="2803207"/>
                    <a:ext cx="96202" cy="300990"/>
                    <a:chOff x="5338762" y="2803207"/>
                    <a:chExt cx="96202" cy="300990"/>
                  </a:xfrm>
                </p:grpSpPr>
                <p:sp>
                  <p:nvSpPr>
                    <p:cNvPr id="5338" name="Google Shape;5338;p3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9" name="Google Shape;5339;p3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3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3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3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3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44" name="Google Shape;5344;p36"/>
                <p:cNvGrpSpPr/>
                <p:nvPr/>
              </p:nvGrpSpPr>
              <p:grpSpPr>
                <a:xfrm>
                  <a:off x="5227320" y="2655570"/>
                  <a:ext cx="88582" cy="461010"/>
                  <a:chOff x="5227320" y="2655570"/>
                  <a:chExt cx="88582" cy="461010"/>
                </a:xfrm>
              </p:grpSpPr>
              <p:sp>
                <p:nvSpPr>
                  <p:cNvPr id="5345" name="Google Shape;5345;p3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46" name="Google Shape;5346;p36"/>
                  <p:cNvGrpSpPr/>
                  <p:nvPr/>
                </p:nvGrpSpPr>
                <p:grpSpPr>
                  <a:xfrm>
                    <a:off x="5237797" y="2667952"/>
                    <a:ext cx="65722" cy="436245"/>
                    <a:chOff x="5237797" y="2667952"/>
                    <a:chExt cx="65722" cy="436245"/>
                  </a:xfrm>
                </p:grpSpPr>
                <p:sp>
                  <p:nvSpPr>
                    <p:cNvPr id="5347" name="Google Shape;5347;p3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8" name="Google Shape;5348;p3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9" name="Google Shape;5349;p3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3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3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3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3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3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3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356" name="Google Shape;5356;p36"/>
              <p:cNvGrpSpPr/>
              <p:nvPr/>
            </p:nvGrpSpPr>
            <p:grpSpPr>
              <a:xfrm>
                <a:off x="2329249" y="2725613"/>
                <a:ext cx="282953" cy="516792"/>
                <a:chOff x="5385435" y="3406140"/>
                <a:chExt cx="252411" cy="461010"/>
              </a:xfrm>
            </p:grpSpPr>
            <p:grpSp>
              <p:nvGrpSpPr>
                <p:cNvPr id="5357" name="Google Shape;5357;p36"/>
                <p:cNvGrpSpPr/>
                <p:nvPr/>
              </p:nvGrpSpPr>
              <p:grpSpPr>
                <a:xfrm>
                  <a:off x="5385435" y="3406140"/>
                  <a:ext cx="56197" cy="461010"/>
                  <a:chOff x="5385435" y="3406140"/>
                  <a:chExt cx="56197" cy="461010"/>
                </a:xfrm>
              </p:grpSpPr>
              <p:sp>
                <p:nvSpPr>
                  <p:cNvPr id="5358" name="Google Shape;5358;p3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59" name="Google Shape;5359;p36"/>
                  <p:cNvGrpSpPr/>
                  <p:nvPr/>
                </p:nvGrpSpPr>
                <p:grpSpPr>
                  <a:xfrm>
                    <a:off x="5395912" y="3430905"/>
                    <a:ext cx="37147" cy="436244"/>
                    <a:chOff x="5395912" y="3430905"/>
                    <a:chExt cx="37147" cy="436244"/>
                  </a:xfrm>
                </p:grpSpPr>
                <p:sp>
                  <p:nvSpPr>
                    <p:cNvPr id="5360" name="Google Shape;5360;p3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1" name="Google Shape;5361;p3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2" name="Google Shape;5362;p3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3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3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3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3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3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8" name="Google Shape;5368;p3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69" name="Google Shape;5369;p36"/>
                <p:cNvGrpSpPr/>
                <p:nvPr/>
              </p:nvGrpSpPr>
              <p:grpSpPr>
                <a:xfrm>
                  <a:off x="5468302" y="3501390"/>
                  <a:ext cx="169544" cy="365759"/>
                  <a:chOff x="5468302" y="3501390"/>
                  <a:chExt cx="169544" cy="365759"/>
                </a:xfrm>
              </p:grpSpPr>
              <p:sp>
                <p:nvSpPr>
                  <p:cNvPr id="5370" name="Google Shape;5370;p3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71" name="Google Shape;5371;p36"/>
                  <p:cNvGrpSpPr/>
                  <p:nvPr/>
                </p:nvGrpSpPr>
                <p:grpSpPr>
                  <a:xfrm>
                    <a:off x="5482590" y="3533775"/>
                    <a:ext cx="139064" cy="333374"/>
                    <a:chOff x="5482590" y="3533775"/>
                    <a:chExt cx="139064" cy="333374"/>
                  </a:xfrm>
                </p:grpSpPr>
                <p:sp>
                  <p:nvSpPr>
                    <p:cNvPr id="5372" name="Google Shape;5372;p3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3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3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3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6" name="Google Shape;5376;p3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7" name="Google Shape;5377;p3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3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379" name="Google Shape;5379;p36"/>
              <p:cNvGrpSpPr/>
              <p:nvPr/>
            </p:nvGrpSpPr>
            <p:grpSpPr>
              <a:xfrm>
                <a:off x="2710310" y="2884417"/>
                <a:ext cx="550656" cy="894670"/>
                <a:chOff x="4589494" y="2659618"/>
                <a:chExt cx="578420" cy="939878"/>
              </a:xfrm>
            </p:grpSpPr>
            <p:sp>
              <p:nvSpPr>
                <p:cNvPr id="5380" name="Google Shape;5380;p36"/>
                <p:cNvSpPr/>
                <p:nvPr/>
              </p:nvSpPr>
              <p:spPr>
                <a:xfrm>
                  <a:off x="4855845" y="2957390"/>
                  <a:ext cx="46672" cy="642106"/>
                </a:xfrm>
                <a:custGeom>
                  <a:avLst/>
                  <a:gdLst/>
                  <a:ahLst/>
                  <a:cxnLst/>
                  <a:rect l="l" t="t" r="r" b="b"/>
                  <a:pathLst>
                    <a:path w="46672" h="642106" extrusionOk="0">
                      <a:moveTo>
                        <a:pt x="33338" y="9647"/>
                      </a:moveTo>
                      <a:lnTo>
                        <a:pt x="46672" y="618294"/>
                      </a:lnTo>
                      <a:cubicBezTo>
                        <a:pt x="46672" y="631629"/>
                        <a:pt x="36195" y="642107"/>
                        <a:pt x="23813" y="642107"/>
                      </a:cubicBezTo>
                      <a:cubicBezTo>
                        <a:pt x="10477" y="642107"/>
                        <a:pt x="0" y="631629"/>
                        <a:pt x="0" y="619247"/>
                      </a:cubicBezTo>
                      <a:cubicBezTo>
                        <a:pt x="0" y="619247"/>
                        <a:pt x="0" y="618294"/>
                        <a:pt x="0" y="618294"/>
                      </a:cubicBezTo>
                      <a:lnTo>
                        <a:pt x="13335" y="9647"/>
                      </a:lnTo>
                      <a:cubicBezTo>
                        <a:pt x="13335" y="3932"/>
                        <a:pt x="18097" y="-831"/>
                        <a:pt x="23813" y="122"/>
                      </a:cubicBezTo>
                      <a:cubicBezTo>
                        <a:pt x="28575" y="122"/>
                        <a:pt x="33338" y="3932"/>
                        <a:pt x="33338" y="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1" name="Google Shape;5381;p36"/>
                <p:cNvGrpSpPr/>
                <p:nvPr/>
              </p:nvGrpSpPr>
              <p:grpSpPr>
                <a:xfrm>
                  <a:off x="4589494" y="2659618"/>
                  <a:ext cx="578420" cy="500161"/>
                  <a:chOff x="4589494" y="2659618"/>
                  <a:chExt cx="578420" cy="500161"/>
                </a:xfrm>
              </p:grpSpPr>
              <p:grpSp>
                <p:nvGrpSpPr>
                  <p:cNvPr id="5382" name="Google Shape;5382;p36"/>
                  <p:cNvGrpSpPr/>
                  <p:nvPr/>
                </p:nvGrpSpPr>
                <p:grpSpPr>
                  <a:xfrm>
                    <a:off x="4589494" y="2988945"/>
                    <a:ext cx="578420" cy="170834"/>
                    <a:chOff x="4589494" y="2988945"/>
                    <a:chExt cx="578420" cy="170834"/>
                  </a:xfrm>
                </p:grpSpPr>
                <p:sp>
                  <p:nvSpPr>
                    <p:cNvPr id="5383" name="Google Shape;5383;p36"/>
                    <p:cNvSpPr/>
                    <p:nvPr/>
                  </p:nvSpPr>
                  <p:spPr>
                    <a:xfrm>
                      <a:off x="4892390" y="2988945"/>
                      <a:ext cx="275524" cy="170834"/>
                    </a:xfrm>
                    <a:custGeom>
                      <a:avLst/>
                      <a:gdLst/>
                      <a:ahLst/>
                      <a:cxnLst/>
                      <a:rect l="l" t="t" r="r" b="b"/>
                      <a:pathLst>
                        <a:path w="275524" h="170834" extrusionOk="0">
                          <a:moveTo>
                            <a:pt x="13937" y="50483"/>
                          </a:moveTo>
                          <a:lnTo>
                            <a:pt x="1555" y="24765"/>
                          </a:lnTo>
                          <a:cubicBezTo>
                            <a:pt x="-3208" y="14288"/>
                            <a:pt x="3460" y="1905"/>
                            <a:pt x="14890" y="1905"/>
                          </a:cubicBezTo>
                          <a:lnTo>
                            <a:pt x="43465" y="0"/>
                          </a:lnTo>
                          <a:cubicBezTo>
                            <a:pt x="47275" y="0"/>
                            <a:pt x="51085" y="952"/>
                            <a:pt x="53942" y="2858"/>
                          </a:cubicBezTo>
                          <a:lnTo>
                            <a:pt x="273970" y="162877"/>
                          </a:lnTo>
                          <a:cubicBezTo>
                            <a:pt x="277780" y="165735"/>
                            <a:pt x="273970" y="172402"/>
                            <a:pt x="269207" y="170497"/>
                          </a:cubicBezTo>
                          <a:lnTo>
                            <a:pt x="20605" y="59055"/>
                          </a:lnTo>
                          <a:cubicBezTo>
                            <a:pt x="18700" y="56197"/>
                            <a:pt x="15842" y="53340"/>
                            <a:pt x="13937" y="504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4" name="Google Shape;5384;p36"/>
                    <p:cNvSpPr/>
                    <p:nvPr/>
                  </p:nvSpPr>
                  <p:spPr>
                    <a:xfrm>
                      <a:off x="4589494" y="2988945"/>
                      <a:ext cx="276477" cy="169881"/>
                    </a:xfrm>
                    <a:custGeom>
                      <a:avLst/>
                      <a:gdLst/>
                      <a:ahLst/>
                      <a:cxnLst/>
                      <a:rect l="l" t="t" r="r" b="b"/>
                      <a:pathLst>
                        <a:path w="276477" h="169881" extrusionOk="0">
                          <a:moveTo>
                            <a:pt x="262540" y="50483"/>
                          </a:moveTo>
                          <a:lnTo>
                            <a:pt x="274923" y="24765"/>
                          </a:lnTo>
                          <a:cubicBezTo>
                            <a:pt x="279685" y="14288"/>
                            <a:pt x="273018" y="1905"/>
                            <a:pt x="261588" y="1905"/>
                          </a:cubicBezTo>
                          <a:lnTo>
                            <a:pt x="233013" y="0"/>
                          </a:lnTo>
                          <a:cubicBezTo>
                            <a:pt x="229203" y="0"/>
                            <a:pt x="225393" y="952"/>
                            <a:pt x="222535" y="2858"/>
                          </a:cubicBezTo>
                          <a:lnTo>
                            <a:pt x="1555" y="161925"/>
                          </a:lnTo>
                          <a:cubicBezTo>
                            <a:pt x="-2255" y="164783"/>
                            <a:pt x="1555" y="171450"/>
                            <a:pt x="6318" y="169545"/>
                          </a:cubicBezTo>
                          <a:lnTo>
                            <a:pt x="254920" y="58102"/>
                          </a:lnTo>
                          <a:cubicBezTo>
                            <a:pt x="257778" y="56197"/>
                            <a:pt x="260635" y="53340"/>
                            <a:pt x="262540" y="504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5" name="Google Shape;5385;p36"/>
                  <p:cNvSpPr/>
                  <p:nvPr/>
                </p:nvSpPr>
                <p:spPr>
                  <a:xfrm>
                    <a:off x="4846320" y="2659618"/>
                    <a:ext cx="65127" cy="316468"/>
                  </a:xfrm>
                  <a:custGeom>
                    <a:avLst/>
                    <a:gdLst/>
                    <a:ahLst/>
                    <a:cxnLst/>
                    <a:rect l="l" t="t" r="r" b="b"/>
                    <a:pathLst>
                      <a:path w="65127" h="316468" extrusionOk="0">
                        <a:moveTo>
                          <a:pt x="61913" y="286464"/>
                        </a:moveTo>
                        <a:lnTo>
                          <a:pt x="45720" y="309324"/>
                        </a:lnTo>
                        <a:cubicBezTo>
                          <a:pt x="39052" y="318849"/>
                          <a:pt x="24765" y="318849"/>
                          <a:pt x="19050" y="309324"/>
                        </a:cubicBezTo>
                        <a:lnTo>
                          <a:pt x="2857" y="285512"/>
                        </a:lnTo>
                        <a:cubicBezTo>
                          <a:pt x="952" y="282654"/>
                          <a:pt x="0" y="277892"/>
                          <a:pt x="0" y="274082"/>
                        </a:cubicBezTo>
                        <a:lnTo>
                          <a:pt x="32385" y="3572"/>
                        </a:lnTo>
                        <a:cubicBezTo>
                          <a:pt x="33338" y="-1191"/>
                          <a:pt x="40957" y="-1191"/>
                          <a:pt x="40957" y="3572"/>
                        </a:cubicBezTo>
                        <a:lnTo>
                          <a:pt x="64770" y="275034"/>
                        </a:lnTo>
                        <a:cubicBezTo>
                          <a:pt x="65722" y="279797"/>
                          <a:pt x="64770" y="283607"/>
                          <a:pt x="61913" y="2864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6" name="Google Shape;5386;p36"/>
                <p:cNvSpPr/>
                <p:nvPr/>
              </p:nvSpPr>
              <p:spPr>
                <a:xfrm>
                  <a:off x="4844029" y="2959984"/>
                  <a:ext cx="70303" cy="70303"/>
                </a:xfrm>
                <a:custGeom>
                  <a:avLst/>
                  <a:gdLst/>
                  <a:ahLst/>
                  <a:cxnLst/>
                  <a:rect l="l" t="t" r="r" b="b"/>
                  <a:pathLst>
                    <a:path w="70303" h="70303" extrusionOk="0">
                      <a:moveTo>
                        <a:pt x="386" y="29913"/>
                      </a:moveTo>
                      <a:cubicBezTo>
                        <a:pt x="-2472" y="48963"/>
                        <a:pt x="10863" y="67061"/>
                        <a:pt x="29913" y="69918"/>
                      </a:cubicBezTo>
                      <a:cubicBezTo>
                        <a:pt x="48963" y="72776"/>
                        <a:pt x="67061" y="59441"/>
                        <a:pt x="69918" y="40391"/>
                      </a:cubicBezTo>
                      <a:cubicBezTo>
                        <a:pt x="72776" y="21341"/>
                        <a:pt x="59441" y="3243"/>
                        <a:pt x="40391" y="386"/>
                      </a:cubicBezTo>
                      <a:cubicBezTo>
                        <a:pt x="21341" y="-2472"/>
                        <a:pt x="3243" y="10863"/>
                        <a:pt x="386" y="2991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87" name="Google Shape;5387;p36"/>
              <p:cNvGrpSpPr/>
              <p:nvPr/>
            </p:nvGrpSpPr>
            <p:grpSpPr>
              <a:xfrm>
                <a:off x="586474" y="3950426"/>
                <a:ext cx="397484" cy="500994"/>
                <a:chOff x="3994963" y="3564651"/>
                <a:chExt cx="956641" cy="1206052"/>
              </a:xfrm>
            </p:grpSpPr>
            <p:grpSp>
              <p:nvGrpSpPr>
                <p:cNvPr id="5388" name="Google Shape;5388;p36"/>
                <p:cNvGrpSpPr/>
                <p:nvPr/>
              </p:nvGrpSpPr>
              <p:grpSpPr>
                <a:xfrm>
                  <a:off x="3994963" y="3564651"/>
                  <a:ext cx="956641" cy="1206052"/>
                  <a:chOff x="3994963" y="3564651"/>
                  <a:chExt cx="956641" cy="1206052"/>
                </a:xfrm>
              </p:grpSpPr>
              <p:sp>
                <p:nvSpPr>
                  <p:cNvPr id="5389" name="Google Shape;5389;p36"/>
                  <p:cNvSpPr/>
                  <p:nvPr/>
                </p:nvSpPr>
                <p:spPr>
                  <a:xfrm>
                    <a:off x="3997666" y="3564651"/>
                    <a:ext cx="953938" cy="1205793"/>
                  </a:xfrm>
                  <a:custGeom>
                    <a:avLst/>
                    <a:gdLst/>
                    <a:ahLst/>
                    <a:cxnLst/>
                    <a:rect l="l" t="t" r="r" b="b"/>
                    <a:pathLst>
                      <a:path w="489827" h="619149" extrusionOk="0">
                        <a:moveTo>
                          <a:pt x="485406" y="572453"/>
                        </a:moveTo>
                        <a:lnTo>
                          <a:pt x="314908" y="277178"/>
                        </a:lnTo>
                        <a:cubicBezTo>
                          <a:pt x="307288" y="263843"/>
                          <a:pt x="303478" y="249555"/>
                          <a:pt x="303478" y="234315"/>
                        </a:cubicBezTo>
                        <a:lnTo>
                          <a:pt x="303478" y="0"/>
                        </a:lnTo>
                        <a:lnTo>
                          <a:pt x="186321" y="0"/>
                        </a:lnTo>
                        <a:lnTo>
                          <a:pt x="186321" y="234315"/>
                        </a:lnTo>
                        <a:cubicBezTo>
                          <a:pt x="186321" y="249555"/>
                          <a:pt x="182511" y="263843"/>
                          <a:pt x="174891" y="277178"/>
                        </a:cubicBezTo>
                        <a:lnTo>
                          <a:pt x="4393" y="572453"/>
                        </a:lnTo>
                        <a:cubicBezTo>
                          <a:pt x="-7989" y="593407"/>
                          <a:pt x="7251" y="619125"/>
                          <a:pt x="32016" y="619125"/>
                        </a:cubicBezTo>
                        <a:lnTo>
                          <a:pt x="459688" y="619125"/>
                        </a:lnTo>
                        <a:cubicBezTo>
                          <a:pt x="482548" y="620078"/>
                          <a:pt x="497788" y="593407"/>
                          <a:pt x="485406" y="5724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0" name="Google Shape;5390;p36"/>
                  <p:cNvSpPr/>
                  <p:nvPr/>
                </p:nvSpPr>
                <p:spPr>
                  <a:xfrm>
                    <a:off x="3994963" y="4193801"/>
                    <a:ext cx="956583" cy="576902"/>
                  </a:xfrm>
                  <a:custGeom>
                    <a:avLst/>
                    <a:gdLst/>
                    <a:ahLst/>
                    <a:cxnLst/>
                    <a:rect l="l" t="t" r="r" b="b"/>
                    <a:pathLst>
                      <a:path w="491185" h="296227" extrusionOk="0">
                        <a:moveTo>
                          <a:pt x="342012" y="0"/>
                        </a:moveTo>
                        <a:lnTo>
                          <a:pt x="486792" y="249555"/>
                        </a:lnTo>
                        <a:cubicBezTo>
                          <a:pt x="499175" y="270510"/>
                          <a:pt x="483935" y="296228"/>
                          <a:pt x="459170" y="296228"/>
                        </a:cubicBezTo>
                        <a:lnTo>
                          <a:pt x="31497" y="296228"/>
                        </a:lnTo>
                        <a:cubicBezTo>
                          <a:pt x="7685" y="296228"/>
                          <a:pt x="-7555" y="269558"/>
                          <a:pt x="3875" y="249555"/>
                        </a:cubicBezTo>
                        <a:lnTo>
                          <a:pt x="147702" y="0"/>
                        </a:lnTo>
                        <a:lnTo>
                          <a:pt x="34201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91" name="Google Shape;5391;p36"/>
                <p:cNvSpPr/>
                <p:nvPr/>
              </p:nvSpPr>
              <p:spPr>
                <a:xfrm>
                  <a:off x="4351472" y="3564651"/>
                  <a:ext cx="246713" cy="18550"/>
                </a:xfrm>
                <a:custGeom>
                  <a:avLst/>
                  <a:gdLst/>
                  <a:ahLst/>
                  <a:cxnLst/>
                  <a:rect l="l" t="t" r="r" b="b"/>
                  <a:pathLst>
                    <a:path w="126682" h="9525" extrusionOk="0">
                      <a:moveTo>
                        <a:pt x="0" y="0"/>
                      </a:moveTo>
                      <a:lnTo>
                        <a:pt x="126682" y="0"/>
                      </a:lnTo>
                    </a:path>
                  </a:pathLst>
                </a:custGeom>
                <a:noFill/>
                <a:ln w="27575"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92" name="Google Shape;5392;p36"/>
              <p:cNvGrpSpPr/>
              <p:nvPr/>
            </p:nvGrpSpPr>
            <p:grpSpPr>
              <a:xfrm>
                <a:off x="1839910" y="4108727"/>
                <a:ext cx="1006697" cy="1146458"/>
                <a:chOff x="4310536" y="4068500"/>
                <a:chExt cx="1439784" cy="1639671"/>
              </a:xfrm>
            </p:grpSpPr>
            <p:grpSp>
              <p:nvGrpSpPr>
                <p:cNvPr id="5393" name="Google Shape;5393;p36"/>
                <p:cNvGrpSpPr/>
                <p:nvPr/>
              </p:nvGrpSpPr>
              <p:grpSpPr>
                <a:xfrm>
                  <a:off x="4310536" y="4068500"/>
                  <a:ext cx="1439784" cy="1639671"/>
                  <a:chOff x="6314309" y="4334415"/>
                  <a:chExt cx="2068359" cy="2355849"/>
                </a:xfrm>
              </p:grpSpPr>
              <p:sp>
                <p:nvSpPr>
                  <p:cNvPr id="5394" name="Google Shape;5394;p36"/>
                  <p:cNvSpPr/>
                  <p:nvPr/>
                </p:nvSpPr>
                <p:spPr>
                  <a:xfrm>
                    <a:off x="7254803" y="4334415"/>
                    <a:ext cx="185180" cy="2034608"/>
                  </a:xfrm>
                  <a:custGeom>
                    <a:avLst/>
                    <a:gdLst/>
                    <a:ahLst/>
                    <a:cxnLst/>
                    <a:rect l="l" t="t" r="r" b="b"/>
                    <a:pathLst>
                      <a:path w="74295" h="816292" extrusionOk="0">
                        <a:moveTo>
                          <a:pt x="37147" y="0"/>
                        </a:moveTo>
                        <a:lnTo>
                          <a:pt x="37147" y="0"/>
                        </a:lnTo>
                        <a:cubicBezTo>
                          <a:pt x="58103" y="0"/>
                          <a:pt x="74295" y="16193"/>
                          <a:pt x="74295" y="37147"/>
                        </a:cubicBezTo>
                        <a:lnTo>
                          <a:pt x="74295" y="816293"/>
                        </a:lnTo>
                        <a:lnTo>
                          <a:pt x="0" y="816293"/>
                        </a:lnTo>
                        <a:lnTo>
                          <a:pt x="0" y="37147"/>
                        </a:lnTo>
                        <a:cubicBezTo>
                          <a:pt x="0" y="16193"/>
                          <a:pt x="17145" y="0"/>
                          <a:pt x="371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5" name="Google Shape;5395;p36"/>
                  <p:cNvSpPr/>
                  <p:nvPr/>
                </p:nvSpPr>
                <p:spPr>
                  <a:xfrm>
                    <a:off x="6789305" y="6448105"/>
                    <a:ext cx="1115830" cy="242159"/>
                  </a:xfrm>
                  <a:custGeom>
                    <a:avLst/>
                    <a:gdLst/>
                    <a:ahLst/>
                    <a:cxnLst/>
                    <a:rect l="l" t="t" r="r" b="b"/>
                    <a:pathLst>
                      <a:path w="447675" h="97155" extrusionOk="0">
                        <a:moveTo>
                          <a:pt x="447675" y="97155"/>
                        </a:moveTo>
                        <a:lnTo>
                          <a:pt x="0" y="97155"/>
                        </a:lnTo>
                        <a:lnTo>
                          <a:pt x="0" y="55245"/>
                        </a:lnTo>
                        <a:cubicBezTo>
                          <a:pt x="0" y="24765"/>
                          <a:pt x="24765" y="0"/>
                          <a:pt x="55245" y="0"/>
                        </a:cubicBezTo>
                        <a:lnTo>
                          <a:pt x="392430" y="0"/>
                        </a:lnTo>
                        <a:cubicBezTo>
                          <a:pt x="422910" y="0"/>
                          <a:pt x="447675" y="24765"/>
                          <a:pt x="447675" y="55245"/>
                        </a:cubicBezTo>
                        <a:lnTo>
                          <a:pt x="447675" y="971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36"/>
                  <p:cNvSpPr/>
                  <p:nvPr/>
                </p:nvSpPr>
                <p:spPr>
                  <a:xfrm>
                    <a:off x="6979304" y="6288928"/>
                    <a:ext cx="735973" cy="161494"/>
                  </a:xfrm>
                  <a:custGeom>
                    <a:avLst/>
                    <a:gdLst/>
                    <a:ahLst/>
                    <a:cxnLst/>
                    <a:rect l="l" t="t" r="r" b="b"/>
                    <a:pathLst>
                      <a:path w="295275" h="64792" extrusionOk="0">
                        <a:moveTo>
                          <a:pt x="295275" y="64793"/>
                        </a:moveTo>
                        <a:lnTo>
                          <a:pt x="0" y="64793"/>
                        </a:lnTo>
                        <a:lnTo>
                          <a:pt x="0" y="64793"/>
                        </a:lnTo>
                        <a:cubicBezTo>
                          <a:pt x="0" y="28597"/>
                          <a:pt x="29528" y="22"/>
                          <a:pt x="64770" y="22"/>
                        </a:cubicBezTo>
                        <a:lnTo>
                          <a:pt x="230505" y="22"/>
                        </a:lnTo>
                        <a:cubicBezTo>
                          <a:pt x="266700" y="-930"/>
                          <a:pt x="295275" y="28597"/>
                          <a:pt x="295275" y="64793"/>
                        </a:cubicBezTo>
                        <a:lnTo>
                          <a:pt x="295275" y="647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36"/>
                  <p:cNvSpPr/>
                  <p:nvPr/>
                </p:nvSpPr>
                <p:spPr>
                  <a:xfrm>
                    <a:off x="6644432" y="4733404"/>
                    <a:ext cx="1407844" cy="23741"/>
                  </a:xfrm>
                  <a:custGeom>
                    <a:avLst/>
                    <a:gdLst/>
                    <a:ahLst/>
                    <a:cxnLst/>
                    <a:rect l="l" t="t" r="r" b="b"/>
                    <a:pathLst>
                      <a:path w="564832" h="9525" extrusionOk="0">
                        <a:moveTo>
                          <a:pt x="0" y="0"/>
                        </a:moveTo>
                        <a:lnTo>
                          <a:pt x="564833" y="0"/>
                        </a:lnTo>
                      </a:path>
                    </a:pathLst>
                  </a:custGeom>
                  <a:solidFill>
                    <a:schemeClr val="accent3"/>
                  </a:solidFill>
                  <a:ln w="330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98" name="Google Shape;5398;p36"/>
                  <p:cNvGrpSpPr/>
                  <p:nvPr/>
                </p:nvGrpSpPr>
                <p:grpSpPr>
                  <a:xfrm>
                    <a:off x="6314309" y="4733404"/>
                    <a:ext cx="2068359" cy="1023476"/>
                    <a:chOff x="6314309" y="4733404"/>
                    <a:chExt cx="2068359" cy="1023476"/>
                  </a:xfrm>
                </p:grpSpPr>
                <p:sp>
                  <p:nvSpPr>
                    <p:cNvPr id="5399" name="Google Shape;5399;p36"/>
                    <p:cNvSpPr/>
                    <p:nvPr/>
                  </p:nvSpPr>
                  <p:spPr>
                    <a:xfrm>
                      <a:off x="6390309" y="4733404"/>
                      <a:ext cx="529424" cy="747842"/>
                    </a:xfrm>
                    <a:custGeom>
                      <a:avLst/>
                      <a:gdLst/>
                      <a:ahLst/>
                      <a:cxnLst/>
                      <a:rect l="l" t="t" r="r" b="b"/>
                      <a:pathLst>
                        <a:path w="212407" h="300037" extrusionOk="0">
                          <a:moveTo>
                            <a:pt x="106680" y="0"/>
                          </a:moveTo>
                          <a:lnTo>
                            <a:pt x="0" y="300038"/>
                          </a:lnTo>
                          <a:lnTo>
                            <a:pt x="212407"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36"/>
                    <p:cNvSpPr/>
                    <p:nvPr/>
                  </p:nvSpPr>
                  <p:spPr>
                    <a:xfrm>
                      <a:off x="7774927" y="4733404"/>
                      <a:ext cx="531800" cy="747842"/>
                    </a:xfrm>
                    <a:custGeom>
                      <a:avLst/>
                      <a:gdLst/>
                      <a:ahLst/>
                      <a:cxnLst/>
                      <a:rect l="l" t="t" r="r" b="b"/>
                      <a:pathLst>
                        <a:path w="213360" h="300037" extrusionOk="0">
                          <a:moveTo>
                            <a:pt x="106680" y="0"/>
                          </a:moveTo>
                          <a:lnTo>
                            <a:pt x="0" y="300038"/>
                          </a:lnTo>
                          <a:lnTo>
                            <a:pt x="213360"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01" name="Google Shape;5401;p36"/>
                    <p:cNvGrpSpPr/>
                    <p:nvPr/>
                  </p:nvGrpSpPr>
                  <p:grpSpPr>
                    <a:xfrm>
                      <a:off x="6314309" y="5415011"/>
                      <a:ext cx="2068359" cy="341869"/>
                      <a:chOff x="6314309" y="5415011"/>
                      <a:chExt cx="2068359" cy="341869"/>
                    </a:xfrm>
                  </p:grpSpPr>
                  <p:sp>
                    <p:nvSpPr>
                      <p:cNvPr id="5402" name="Google Shape;5402;p36"/>
                      <p:cNvSpPr/>
                      <p:nvPr/>
                    </p:nvSpPr>
                    <p:spPr>
                      <a:xfrm>
                        <a:off x="6314309" y="5415011"/>
                        <a:ext cx="683743" cy="341869"/>
                      </a:xfrm>
                      <a:custGeom>
                        <a:avLst/>
                        <a:gdLst/>
                        <a:ahLst/>
                        <a:cxnLst/>
                        <a:rect l="l" t="t" r="r" b="b"/>
                        <a:pathLst>
                          <a:path w="274320" h="137159" extrusionOk="0">
                            <a:moveTo>
                              <a:pt x="274320" y="0"/>
                            </a:moveTo>
                            <a:cubicBezTo>
                              <a:pt x="274320" y="76200"/>
                              <a:pt x="212408" y="137160"/>
                              <a:pt x="137160" y="137160"/>
                            </a:cubicBezTo>
                            <a:cubicBezTo>
                              <a:pt x="60960"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36"/>
                      <p:cNvSpPr/>
                      <p:nvPr/>
                    </p:nvSpPr>
                    <p:spPr>
                      <a:xfrm>
                        <a:off x="7698928" y="5415011"/>
                        <a:ext cx="683740" cy="341869"/>
                      </a:xfrm>
                      <a:custGeom>
                        <a:avLst/>
                        <a:gdLst/>
                        <a:ahLst/>
                        <a:cxnLst/>
                        <a:rect l="l" t="t" r="r" b="b"/>
                        <a:pathLst>
                          <a:path w="274319" h="137159" extrusionOk="0">
                            <a:moveTo>
                              <a:pt x="274320" y="0"/>
                            </a:moveTo>
                            <a:cubicBezTo>
                              <a:pt x="274320" y="76200"/>
                              <a:pt x="212407" y="137160"/>
                              <a:pt x="137160" y="137160"/>
                            </a:cubicBezTo>
                            <a:cubicBezTo>
                              <a:pt x="61913"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04" name="Google Shape;5404;p36"/>
                <p:cNvGrpSpPr/>
                <p:nvPr/>
              </p:nvGrpSpPr>
              <p:grpSpPr>
                <a:xfrm>
                  <a:off x="4882554" y="4197430"/>
                  <a:ext cx="297471" cy="297428"/>
                  <a:chOff x="7136056" y="4519660"/>
                  <a:chExt cx="427339" cy="427339"/>
                </a:xfrm>
              </p:grpSpPr>
              <p:sp>
                <p:nvSpPr>
                  <p:cNvPr id="5405" name="Google Shape;5405;p36"/>
                  <p:cNvSpPr/>
                  <p:nvPr/>
                </p:nvSpPr>
                <p:spPr>
                  <a:xfrm>
                    <a:off x="7136056" y="4519660"/>
                    <a:ext cx="427339" cy="427339"/>
                  </a:xfrm>
                  <a:custGeom>
                    <a:avLst/>
                    <a:gdLst/>
                    <a:ahLst/>
                    <a:cxnLst/>
                    <a:rect l="l" t="t" r="r" b="b"/>
                    <a:pathLst>
                      <a:path w="171450" h="171450" extrusionOk="0">
                        <a:moveTo>
                          <a:pt x="171450" y="85725"/>
                        </a:moveTo>
                        <a:cubicBezTo>
                          <a:pt x="171450" y="133069"/>
                          <a:pt x="133069" y="171450"/>
                          <a:pt x="85725" y="171450"/>
                        </a:cubicBezTo>
                        <a:cubicBezTo>
                          <a:pt x="38380" y="171450"/>
                          <a:pt x="0" y="133069"/>
                          <a:pt x="0" y="85725"/>
                        </a:cubicBezTo>
                        <a:cubicBezTo>
                          <a:pt x="0" y="38380"/>
                          <a:pt x="38380" y="0"/>
                          <a:pt x="85725" y="0"/>
                        </a:cubicBezTo>
                        <a:cubicBezTo>
                          <a:pt x="133069" y="0"/>
                          <a:pt x="171450" y="38380"/>
                          <a:pt x="171450" y="857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36"/>
                  <p:cNvSpPr/>
                  <p:nvPr/>
                </p:nvSpPr>
                <p:spPr>
                  <a:xfrm>
                    <a:off x="7233429" y="4614657"/>
                    <a:ext cx="237411" cy="237411"/>
                  </a:xfrm>
                  <a:custGeom>
                    <a:avLst/>
                    <a:gdLst/>
                    <a:ahLst/>
                    <a:cxnLst/>
                    <a:rect l="l" t="t" r="r" b="b"/>
                    <a:pathLst>
                      <a:path w="95250" h="95250" extrusionOk="0">
                        <a:moveTo>
                          <a:pt x="95250" y="47625"/>
                        </a:moveTo>
                        <a:cubicBezTo>
                          <a:pt x="95250" y="74295"/>
                          <a:pt x="73343" y="95250"/>
                          <a:pt x="47625" y="95250"/>
                        </a:cubicBezTo>
                        <a:cubicBezTo>
                          <a:pt x="20955" y="95250"/>
                          <a:pt x="0" y="73343"/>
                          <a:pt x="0" y="47625"/>
                        </a:cubicBezTo>
                        <a:cubicBezTo>
                          <a:pt x="0" y="20955"/>
                          <a:pt x="21907" y="0"/>
                          <a:pt x="47625" y="0"/>
                        </a:cubicBezTo>
                        <a:cubicBezTo>
                          <a:pt x="73343" y="0"/>
                          <a:pt x="95250" y="20955"/>
                          <a:pt x="95250" y="476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07" name="Google Shape;5407;p36"/>
              <p:cNvSpPr/>
              <p:nvPr/>
            </p:nvSpPr>
            <p:spPr>
              <a:xfrm>
                <a:off x="2183757" y="2522012"/>
                <a:ext cx="191778" cy="155966"/>
              </a:xfrm>
              <a:custGeom>
                <a:avLst/>
                <a:gdLst/>
                <a:ahLst/>
                <a:cxnLst/>
                <a:rect l="l" t="t" r="r" b="b"/>
                <a:pathLst>
                  <a:path w="171230" h="139255" extrusionOk="0">
                    <a:moveTo>
                      <a:pt x="91001" y="118241"/>
                    </a:moveTo>
                    <a:lnTo>
                      <a:pt x="99574" y="95381"/>
                    </a:lnTo>
                    <a:cubicBezTo>
                      <a:pt x="102431" y="86808"/>
                      <a:pt x="97669" y="78236"/>
                      <a:pt x="89096" y="76331"/>
                    </a:cubicBezTo>
                    <a:lnTo>
                      <a:pt x="89096" y="76331"/>
                    </a:lnTo>
                    <a:cubicBezTo>
                      <a:pt x="83381" y="74426"/>
                      <a:pt x="76714" y="77283"/>
                      <a:pt x="73856" y="82046"/>
                    </a:cubicBezTo>
                    <a:lnTo>
                      <a:pt x="50996" y="112526"/>
                    </a:lnTo>
                    <a:cubicBezTo>
                      <a:pt x="49091" y="115383"/>
                      <a:pt x="45281" y="117288"/>
                      <a:pt x="41471" y="118241"/>
                    </a:cubicBezTo>
                    <a:lnTo>
                      <a:pt x="17659" y="123003"/>
                    </a:lnTo>
                    <a:cubicBezTo>
                      <a:pt x="7181" y="124908"/>
                      <a:pt x="-2344" y="114431"/>
                      <a:pt x="514" y="103953"/>
                    </a:cubicBezTo>
                    <a:lnTo>
                      <a:pt x="3371" y="95381"/>
                    </a:lnTo>
                    <a:cubicBezTo>
                      <a:pt x="4324" y="91571"/>
                      <a:pt x="6229" y="88713"/>
                      <a:pt x="10039" y="86808"/>
                    </a:cubicBezTo>
                    <a:lnTo>
                      <a:pt x="35756" y="70616"/>
                    </a:lnTo>
                    <a:cubicBezTo>
                      <a:pt x="40519" y="67758"/>
                      <a:pt x="43376" y="62043"/>
                      <a:pt x="42424" y="57281"/>
                    </a:cubicBezTo>
                    <a:lnTo>
                      <a:pt x="40519" y="31563"/>
                    </a:lnTo>
                    <a:cubicBezTo>
                      <a:pt x="39566" y="22991"/>
                      <a:pt x="46234" y="16323"/>
                      <a:pt x="53854" y="15371"/>
                    </a:cubicBezTo>
                    <a:lnTo>
                      <a:pt x="62426" y="14418"/>
                    </a:lnTo>
                    <a:cubicBezTo>
                      <a:pt x="63379" y="14418"/>
                      <a:pt x="65284" y="14418"/>
                      <a:pt x="66236" y="13466"/>
                    </a:cubicBezTo>
                    <a:lnTo>
                      <a:pt x="98621" y="1083"/>
                    </a:lnTo>
                    <a:cubicBezTo>
                      <a:pt x="108146" y="-2727"/>
                      <a:pt x="118624" y="3941"/>
                      <a:pt x="118624" y="14418"/>
                    </a:cubicBezTo>
                    <a:lnTo>
                      <a:pt x="119576" y="35373"/>
                    </a:lnTo>
                    <a:cubicBezTo>
                      <a:pt x="119576" y="38231"/>
                      <a:pt x="120529" y="41088"/>
                      <a:pt x="122434" y="43946"/>
                    </a:cubicBezTo>
                    <a:lnTo>
                      <a:pt x="168154" y="105858"/>
                    </a:lnTo>
                    <a:cubicBezTo>
                      <a:pt x="174821" y="114431"/>
                      <a:pt x="170059" y="126813"/>
                      <a:pt x="159581" y="128718"/>
                    </a:cubicBezTo>
                    <a:lnTo>
                      <a:pt x="109099" y="139196"/>
                    </a:lnTo>
                    <a:cubicBezTo>
                      <a:pt x="96716" y="140148"/>
                      <a:pt x="87191" y="129671"/>
                      <a:pt x="91001" y="118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08" name="Google Shape;5408;p36"/>
          <p:cNvGrpSpPr/>
          <p:nvPr/>
        </p:nvGrpSpPr>
        <p:grpSpPr>
          <a:xfrm flipH="1">
            <a:off x="7119653" y="3545456"/>
            <a:ext cx="2024351" cy="1609729"/>
            <a:chOff x="-172" y="3533781"/>
            <a:chExt cx="2024351" cy="1609729"/>
          </a:xfrm>
        </p:grpSpPr>
        <p:grpSp>
          <p:nvGrpSpPr>
            <p:cNvPr id="5409" name="Google Shape;5409;p36"/>
            <p:cNvGrpSpPr/>
            <p:nvPr/>
          </p:nvGrpSpPr>
          <p:grpSpPr>
            <a:xfrm flipH="1">
              <a:off x="85149" y="3533781"/>
              <a:ext cx="628081" cy="1609729"/>
              <a:chOff x="5883592" y="1771650"/>
              <a:chExt cx="458152" cy="1174042"/>
            </a:xfrm>
          </p:grpSpPr>
          <p:grpSp>
            <p:nvGrpSpPr>
              <p:cNvPr id="5410" name="Google Shape;5410;p36"/>
              <p:cNvGrpSpPr/>
              <p:nvPr/>
            </p:nvGrpSpPr>
            <p:grpSpPr>
              <a:xfrm>
                <a:off x="5883592" y="2057790"/>
                <a:ext cx="218122" cy="172574"/>
                <a:chOff x="5883592" y="2057790"/>
                <a:chExt cx="218122" cy="172574"/>
              </a:xfrm>
            </p:grpSpPr>
            <p:sp>
              <p:nvSpPr>
                <p:cNvPr id="5411" name="Google Shape;5411;p36"/>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2" name="Google Shape;5412;p36"/>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13" name="Google Shape;5413;p36"/>
              <p:cNvGrpSpPr/>
              <p:nvPr/>
            </p:nvGrpSpPr>
            <p:grpSpPr>
              <a:xfrm>
                <a:off x="6098857" y="2024536"/>
                <a:ext cx="242887" cy="147642"/>
                <a:chOff x="6098857" y="2024536"/>
                <a:chExt cx="242887" cy="147642"/>
              </a:xfrm>
            </p:grpSpPr>
            <p:sp>
              <p:nvSpPr>
                <p:cNvPr id="5414" name="Google Shape;5414;p36"/>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5" name="Google Shape;5415;p36"/>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16" name="Google Shape;5416;p36"/>
              <p:cNvSpPr/>
              <p:nvPr/>
            </p:nvSpPr>
            <p:spPr>
              <a:xfrm>
                <a:off x="6099568" y="1884990"/>
                <a:ext cx="19347" cy="1060702"/>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17" name="Google Shape;5417;p36"/>
              <p:cNvGrpSpPr/>
              <p:nvPr/>
            </p:nvGrpSpPr>
            <p:grpSpPr>
              <a:xfrm>
                <a:off x="6068111" y="1771650"/>
                <a:ext cx="89235" cy="163829"/>
                <a:chOff x="6068111" y="1771650"/>
                <a:chExt cx="89235" cy="163829"/>
              </a:xfrm>
            </p:grpSpPr>
            <p:sp>
              <p:nvSpPr>
                <p:cNvPr id="5418" name="Google Shape;5418;p36"/>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9" name="Google Shape;5419;p36"/>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0" name="Google Shape;5420;p36"/>
              <p:cNvGrpSpPr/>
              <p:nvPr/>
            </p:nvGrpSpPr>
            <p:grpSpPr>
              <a:xfrm>
                <a:off x="6101715" y="2229497"/>
                <a:ext cx="160972" cy="92147"/>
                <a:chOff x="6101715" y="2229497"/>
                <a:chExt cx="160972" cy="92147"/>
              </a:xfrm>
            </p:grpSpPr>
            <p:sp>
              <p:nvSpPr>
                <p:cNvPr id="5421" name="Google Shape;5421;p36"/>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2" name="Google Shape;5422;p36"/>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3" name="Google Shape;5423;p36"/>
              <p:cNvGrpSpPr/>
              <p:nvPr/>
            </p:nvGrpSpPr>
            <p:grpSpPr>
              <a:xfrm>
                <a:off x="5988367" y="1939066"/>
                <a:ext cx="159067" cy="93792"/>
                <a:chOff x="5988367" y="1939066"/>
                <a:chExt cx="159067" cy="93792"/>
              </a:xfrm>
            </p:grpSpPr>
            <p:sp>
              <p:nvSpPr>
                <p:cNvPr id="5424" name="Google Shape;5424;p36"/>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5" name="Google Shape;5425;p36"/>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6" name="Google Shape;5426;p36"/>
            <p:cNvGrpSpPr/>
            <p:nvPr/>
          </p:nvGrpSpPr>
          <p:grpSpPr>
            <a:xfrm>
              <a:off x="-172" y="4658134"/>
              <a:ext cx="2024351" cy="485154"/>
              <a:chOff x="5805469" y="4471413"/>
              <a:chExt cx="2804975" cy="672238"/>
            </a:xfrm>
          </p:grpSpPr>
          <p:grpSp>
            <p:nvGrpSpPr>
              <p:cNvPr id="5427" name="Google Shape;5427;p36"/>
              <p:cNvGrpSpPr/>
              <p:nvPr/>
            </p:nvGrpSpPr>
            <p:grpSpPr>
              <a:xfrm>
                <a:off x="7640597" y="4471458"/>
                <a:ext cx="969847" cy="672051"/>
                <a:chOff x="4511157" y="2680789"/>
                <a:chExt cx="2454688" cy="1700964"/>
              </a:xfrm>
            </p:grpSpPr>
            <p:grpSp>
              <p:nvGrpSpPr>
                <p:cNvPr id="5428" name="Google Shape;5428;p36"/>
                <p:cNvGrpSpPr/>
                <p:nvPr/>
              </p:nvGrpSpPr>
              <p:grpSpPr>
                <a:xfrm>
                  <a:off x="4511157" y="2680811"/>
                  <a:ext cx="804779" cy="1700942"/>
                  <a:chOff x="5227320" y="2655570"/>
                  <a:chExt cx="218121" cy="461010"/>
                </a:xfrm>
              </p:grpSpPr>
              <p:grpSp>
                <p:nvGrpSpPr>
                  <p:cNvPr id="5429" name="Google Shape;5429;p36"/>
                  <p:cNvGrpSpPr/>
                  <p:nvPr/>
                </p:nvGrpSpPr>
                <p:grpSpPr>
                  <a:xfrm>
                    <a:off x="5328284" y="2785109"/>
                    <a:ext cx="117157" cy="330517"/>
                    <a:chOff x="5328284" y="2785109"/>
                    <a:chExt cx="117157" cy="330517"/>
                  </a:xfrm>
                </p:grpSpPr>
                <p:sp>
                  <p:nvSpPr>
                    <p:cNvPr id="5430" name="Google Shape;5430;p3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31" name="Google Shape;5431;p36"/>
                    <p:cNvGrpSpPr/>
                    <p:nvPr/>
                  </p:nvGrpSpPr>
                  <p:grpSpPr>
                    <a:xfrm>
                      <a:off x="5338762" y="2803207"/>
                      <a:ext cx="96202" cy="300990"/>
                      <a:chOff x="5338762" y="2803207"/>
                      <a:chExt cx="96202" cy="300990"/>
                    </a:xfrm>
                  </p:grpSpPr>
                  <p:sp>
                    <p:nvSpPr>
                      <p:cNvPr id="5432" name="Google Shape;5432;p3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3" name="Google Shape;5433;p3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4" name="Google Shape;5434;p3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5" name="Google Shape;5435;p3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6" name="Google Shape;5436;p3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7" name="Google Shape;5437;p3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38" name="Google Shape;5438;p36"/>
                  <p:cNvGrpSpPr/>
                  <p:nvPr/>
                </p:nvGrpSpPr>
                <p:grpSpPr>
                  <a:xfrm>
                    <a:off x="5227320" y="2655570"/>
                    <a:ext cx="88582" cy="461010"/>
                    <a:chOff x="5227320" y="2655570"/>
                    <a:chExt cx="88582" cy="461010"/>
                  </a:xfrm>
                </p:grpSpPr>
                <p:sp>
                  <p:nvSpPr>
                    <p:cNvPr id="5439" name="Google Shape;5439;p3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40" name="Google Shape;5440;p36"/>
                    <p:cNvGrpSpPr/>
                    <p:nvPr/>
                  </p:nvGrpSpPr>
                  <p:grpSpPr>
                    <a:xfrm>
                      <a:off x="5237797" y="2667952"/>
                      <a:ext cx="65722" cy="436245"/>
                      <a:chOff x="5237797" y="2667952"/>
                      <a:chExt cx="65722" cy="436245"/>
                    </a:xfrm>
                  </p:grpSpPr>
                  <p:sp>
                    <p:nvSpPr>
                      <p:cNvPr id="5441" name="Google Shape;5441;p3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2" name="Google Shape;5442;p3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3" name="Google Shape;5443;p3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4" name="Google Shape;5444;p3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5" name="Google Shape;5445;p3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6" name="Google Shape;5446;p3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7" name="Google Shape;5447;p3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8" name="Google Shape;5448;p3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9" name="Google Shape;5449;p3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50" name="Google Shape;5450;p36"/>
                <p:cNvGrpSpPr/>
                <p:nvPr/>
              </p:nvGrpSpPr>
              <p:grpSpPr>
                <a:xfrm>
                  <a:off x="5516254" y="2680789"/>
                  <a:ext cx="931296" cy="1700942"/>
                  <a:chOff x="5385435" y="3406140"/>
                  <a:chExt cx="252411" cy="461010"/>
                </a:xfrm>
              </p:grpSpPr>
              <p:grpSp>
                <p:nvGrpSpPr>
                  <p:cNvPr id="5451" name="Google Shape;5451;p36"/>
                  <p:cNvGrpSpPr/>
                  <p:nvPr/>
                </p:nvGrpSpPr>
                <p:grpSpPr>
                  <a:xfrm>
                    <a:off x="5385435" y="3406140"/>
                    <a:ext cx="56197" cy="461010"/>
                    <a:chOff x="5385435" y="3406140"/>
                    <a:chExt cx="56197" cy="461010"/>
                  </a:xfrm>
                </p:grpSpPr>
                <p:sp>
                  <p:nvSpPr>
                    <p:cNvPr id="5452" name="Google Shape;5452;p3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53" name="Google Shape;5453;p36"/>
                    <p:cNvGrpSpPr/>
                    <p:nvPr/>
                  </p:nvGrpSpPr>
                  <p:grpSpPr>
                    <a:xfrm>
                      <a:off x="5395912" y="3430905"/>
                      <a:ext cx="37147" cy="436244"/>
                      <a:chOff x="5395912" y="3430905"/>
                      <a:chExt cx="37147" cy="436244"/>
                    </a:xfrm>
                  </p:grpSpPr>
                  <p:sp>
                    <p:nvSpPr>
                      <p:cNvPr id="5454" name="Google Shape;5454;p3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5" name="Google Shape;5455;p3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6" name="Google Shape;5456;p3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7" name="Google Shape;5457;p3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8" name="Google Shape;5458;p3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9" name="Google Shape;5459;p3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0" name="Google Shape;5460;p3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1" name="Google Shape;5461;p3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2" name="Google Shape;5462;p3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63" name="Google Shape;5463;p36"/>
                  <p:cNvGrpSpPr/>
                  <p:nvPr/>
                </p:nvGrpSpPr>
                <p:grpSpPr>
                  <a:xfrm>
                    <a:off x="5468302" y="3501390"/>
                    <a:ext cx="169544" cy="365759"/>
                    <a:chOff x="5468302" y="3501390"/>
                    <a:chExt cx="169544" cy="365759"/>
                  </a:xfrm>
                </p:grpSpPr>
                <p:sp>
                  <p:nvSpPr>
                    <p:cNvPr id="5464" name="Google Shape;5464;p3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65" name="Google Shape;5465;p36"/>
                    <p:cNvGrpSpPr/>
                    <p:nvPr/>
                  </p:nvGrpSpPr>
                  <p:grpSpPr>
                    <a:xfrm>
                      <a:off x="5482590" y="3533775"/>
                      <a:ext cx="139064" cy="333374"/>
                      <a:chOff x="5482590" y="3533775"/>
                      <a:chExt cx="139064" cy="333374"/>
                    </a:xfrm>
                  </p:grpSpPr>
                  <p:sp>
                    <p:nvSpPr>
                      <p:cNvPr id="5466" name="Google Shape;5466;p3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7" name="Google Shape;5467;p3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8" name="Google Shape;5468;p3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9" name="Google Shape;5469;p3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0" name="Google Shape;5470;p3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1" name="Google Shape;5471;p3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2" name="Google Shape;5472;p3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73" name="Google Shape;5473;p36"/>
                <p:cNvGrpSpPr/>
                <p:nvPr/>
              </p:nvGrpSpPr>
              <p:grpSpPr>
                <a:xfrm>
                  <a:off x="6519525" y="3032231"/>
                  <a:ext cx="446320" cy="1349508"/>
                  <a:chOff x="6624637" y="2973704"/>
                  <a:chExt cx="120967" cy="365760"/>
                </a:xfrm>
              </p:grpSpPr>
              <p:sp>
                <p:nvSpPr>
                  <p:cNvPr id="5474" name="Google Shape;5474;p3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75" name="Google Shape;5475;p36"/>
                  <p:cNvGrpSpPr/>
                  <p:nvPr/>
                </p:nvGrpSpPr>
                <p:grpSpPr>
                  <a:xfrm>
                    <a:off x="6637972" y="2999422"/>
                    <a:ext cx="90487" cy="319088"/>
                    <a:chOff x="6637972" y="2999422"/>
                    <a:chExt cx="90487" cy="319088"/>
                  </a:xfrm>
                </p:grpSpPr>
                <p:sp>
                  <p:nvSpPr>
                    <p:cNvPr id="5476" name="Google Shape;5476;p3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7" name="Google Shape;5477;p3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8" name="Google Shape;5478;p3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9" name="Google Shape;5479;p3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0" name="Google Shape;5480;p3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1" name="Google Shape;5481;p3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82" name="Google Shape;5482;p36"/>
              <p:cNvGrpSpPr/>
              <p:nvPr/>
            </p:nvGrpSpPr>
            <p:grpSpPr>
              <a:xfrm>
                <a:off x="6252314" y="4471413"/>
                <a:ext cx="628079" cy="672014"/>
                <a:chOff x="5227320" y="2655570"/>
                <a:chExt cx="218121" cy="461010"/>
              </a:xfrm>
            </p:grpSpPr>
            <p:grpSp>
              <p:nvGrpSpPr>
                <p:cNvPr id="5483" name="Google Shape;5483;p36"/>
                <p:cNvGrpSpPr/>
                <p:nvPr/>
              </p:nvGrpSpPr>
              <p:grpSpPr>
                <a:xfrm>
                  <a:off x="5328284" y="2785109"/>
                  <a:ext cx="117157" cy="330517"/>
                  <a:chOff x="5328284" y="2785109"/>
                  <a:chExt cx="117157" cy="330517"/>
                </a:xfrm>
              </p:grpSpPr>
              <p:sp>
                <p:nvSpPr>
                  <p:cNvPr id="5484" name="Google Shape;5484;p3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85" name="Google Shape;5485;p36"/>
                  <p:cNvGrpSpPr/>
                  <p:nvPr/>
                </p:nvGrpSpPr>
                <p:grpSpPr>
                  <a:xfrm>
                    <a:off x="5338762" y="2803207"/>
                    <a:ext cx="96202" cy="300990"/>
                    <a:chOff x="5338762" y="2803207"/>
                    <a:chExt cx="96202" cy="300990"/>
                  </a:xfrm>
                </p:grpSpPr>
                <p:sp>
                  <p:nvSpPr>
                    <p:cNvPr id="5486" name="Google Shape;5486;p3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7" name="Google Shape;5487;p3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8" name="Google Shape;5488;p3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9" name="Google Shape;5489;p3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0" name="Google Shape;5490;p3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1" name="Google Shape;5491;p3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92" name="Google Shape;5492;p36"/>
                <p:cNvGrpSpPr/>
                <p:nvPr/>
              </p:nvGrpSpPr>
              <p:grpSpPr>
                <a:xfrm>
                  <a:off x="5227320" y="2655570"/>
                  <a:ext cx="88582" cy="461010"/>
                  <a:chOff x="5227320" y="2655570"/>
                  <a:chExt cx="88582" cy="461010"/>
                </a:xfrm>
              </p:grpSpPr>
              <p:sp>
                <p:nvSpPr>
                  <p:cNvPr id="5493" name="Google Shape;5493;p3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94" name="Google Shape;5494;p36"/>
                  <p:cNvGrpSpPr/>
                  <p:nvPr/>
                </p:nvGrpSpPr>
                <p:grpSpPr>
                  <a:xfrm>
                    <a:off x="5237797" y="2667952"/>
                    <a:ext cx="65722" cy="436245"/>
                    <a:chOff x="5237797" y="2667952"/>
                    <a:chExt cx="65722" cy="436245"/>
                  </a:xfrm>
                </p:grpSpPr>
                <p:sp>
                  <p:nvSpPr>
                    <p:cNvPr id="5495" name="Google Shape;5495;p3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6" name="Google Shape;5496;p3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7" name="Google Shape;5497;p3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8" name="Google Shape;5498;p3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9" name="Google Shape;5499;p3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0" name="Google Shape;5500;p3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1" name="Google Shape;5501;p3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2" name="Google Shape;5502;p3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3" name="Google Shape;5503;p3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504" name="Google Shape;5504;p36"/>
              <p:cNvGrpSpPr/>
              <p:nvPr/>
            </p:nvGrpSpPr>
            <p:grpSpPr>
              <a:xfrm>
                <a:off x="6959622" y="4471590"/>
                <a:ext cx="367965" cy="672060"/>
                <a:chOff x="5385435" y="3406140"/>
                <a:chExt cx="252411" cy="461010"/>
              </a:xfrm>
            </p:grpSpPr>
            <p:grpSp>
              <p:nvGrpSpPr>
                <p:cNvPr id="5505" name="Google Shape;5505;p36"/>
                <p:cNvGrpSpPr/>
                <p:nvPr/>
              </p:nvGrpSpPr>
              <p:grpSpPr>
                <a:xfrm>
                  <a:off x="5385435" y="3406140"/>
                  <a:ext cx="56197" cy="461010"/>
                  <a:chOff x="5385435" y="3406140"/>
                  <a:chExt cx="56197" cy="461010"/>
                </a:xfrm>
              </p:grpSpPr>
              <p:sp>
                <p:nvSpPr>
                  <p:cNvPr id="5506" name="Google Shape;5506;p36"/>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07" name="Google Shape;5507;p36"/>
                  <p:cNvGrpSpPr/>
                  <p:nvPr/>
                </p:nvGrpSpPr>
                <p:grpSpPr>
                  <a:xfrm>
                    <a:off x="5395912" y="3430905"/>
                    <a:ext cx="37147" cy="436244"/>
                    <a:chOff x="5395912" y="3430905"/>
                    <a:chExt cx="37147" cy="436244"/>
                  </a:xfrm>
                </p:grpSpPr>
                <p:sp>
                  <p:nvSpPr>
                    <p:cNvPr id="5508" name="Google Shape;5508;p36"/>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9" name="Google Shape;5509;p36"/>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0" name="Google Shape;5510;p36"/>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1" name="Google Shape;5511;p36"/>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2" name="Google Shape;5512;p36"/>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3" name="Google Shape;5513;p36"/>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4" name="Google Shape;5514;p36"/>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5" name="Google Shape;5515;p36"/>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6" name="Google Shape;5516;p36"/>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17" name="Google Shape;5517;p36"/>
                <p:cNvGrpSpPr/>
                <p:nvPr/>
              </p:nvGrpSpPr>
              <p:grpSpPr>
                <a:xfrm>
                  <a:off x="5468302" y="3501390"/>
                  <a:ext cx="169544" cy="365759"/>
                  <a:chOff x="5468302" y="3501390"/>
                  <a:chExt cx="169544" cy="365759"/>
                </a:xfrm>
              </p:grpSpPr>
              <p:sp>
                <p:nvSpPr>
                  <p:cNvPr id="5518" name="Google Shape;5518;p36"/>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9" name="Google Shape;5519;p36"/>
                  <p:cNvGrpSpPr/>
                  <p:nvPr/>
                </p:nvGrpSpPr>
                <p:grpSpPr>
                  <a:xfrm>
                    <a:off x="5482590" y="3533775"/>
                    <a:ext cx="139064" cy="333374"/>
                    <a:chOff x="5482590" y="3533775"/>
                    <a:chExt cx="139064" cy="333374"/>
                  </a:xfrm>
                </p:grpSpPr>
                <p:sp>
                  <p:nvSpPr>
                    <p:cNvPr id="5520" name="Google Shape;5520;p36"/>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1" name="Google Shape;5521;p36"/>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2" name="Google Shape;5522;p36"/>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3" name="Google Shape;5523;p36"/>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4" name="Google Shape;5524;p36"/>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5" name="Google Shape;5525;p36"/>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6" name="Google Shape;5526;p36"/>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527" name="Google Shape;5527;p36"/>
              <p:cNvGrpSpPr/>
              <p:nvPr/>
            </p:nvGrpSpPr>
            <p:grpSpPr>
              <a:xfrm>
                <a:off x="7356062" y="4610428"/>
                <a:ext cx="176346" cy="533205"/>
                <a:chOff x="6624637" y="2973704"/>
                <a:chExt cx="120967" cy="365760"/>
              </a:xfrm>
            </p:grpSpPr>
            <p:sp>
              <p:nvSpPr>
                <p:cNvPr id="5528" name="Google Shape;5528;p36"/>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9" name="Google Shape;5529;p36"/>
                <p:cNvGrpSpPr/>
                <p:nvPr/>
              </p:nvGrpSpPr>
              <p:grpSpPr>
                <a:xfrm>
                  <a:off x="6637972" y="2999422"/>
                  <a:ext cx="90487" cy="319088"/>
                  <a:chOff x="6637972" y="2999422"/>
                  <a:chExt cx="90487" cy="319088"/>
                </a:xfrm>
              </p:grpSpPr>
              <p:sp>
                <p:nvSpPr>
                  <p:cNvPr id="5530" name="Google Shape;5530;p36"/>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1" name="Google Shape;5531;p36"/>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2" name="Google Shape;5532;p36"/>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3" name="Google Shape;5533;p36"/>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4" name="Google Shape;5534;p36"/>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5" name="Google Shape;5535;p36"/>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36" name="Google Shape;5536;p36"/>
              <p:cNvGrpSpPr/>
              <p:nvPr/>
            </p:nvGrpSpPr>
            <p:grpSpPr>
              <a:xfrm flipH="1">
                <a:off x="5805469" y="4471557"/>
                <a:ext cx="367970" cy="672014"/>
                <a:chOff x="5227320" y="2655570"/>
                <a:chExt cx="218121" cy="461010"/>
              </a:xfrm>
            </p:grpSpPr>
            <p:grpSp>
              <p:nvGrpSpPr>
                <p:cNvPr id="5537" name="Google Shape;5537;p36"/>
                <p:cNvGrpSpPr/>
                <p:nvPr/>
              </p:nvGrpSpPr>
              <p:grpSpPr>
                <a:xfrm>
                  <a:off x="5328284" y="2785109"/>
                  <a:ext cx="117157" cy="330517"/>
                  <a:chOff x="5328284" y="2785109"/>
                  <a:chExt cx="117157" cy="330517"/>
                </a:xfrm>
              </p:grpSpPr>
              <p:sp>
                <p:nvSpPr>
                  <p:cNvPr id="5538" name="Google Shape;5538;p36"/>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39" name="Google Shape;5539;p36"/>
                  <p:cNvGrpSpPr/>
                  <p:nvPr/>
                </p:nvGrpSpPr>
                <p:grpSpPr>
                  <a:xfrm>
                    <a:off x="5338762" y="2803207"/>
                    <a:ext cx="96202" cy="300990"/>
                    <a:chOff x="5338762" y="2803207"/>
                    <a:chExt cx="96202" cy="300990"/>
                  </a:xfrm>
                </p:grpSpPr>
                <p:sp>
                  <p:nvSpPr>
                    <p:cNvPr id="5540" name="Google Shape;5540;p36"/>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1" name="Google Shape;5541;p36"/>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2" name="Google Shape;5542;p36"/>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3" name="Google Shape;5543;p36"/>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4" name="Google Shape;5544;p36"/>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5" name="Google Shape;5545;p36"/>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6" name="Google Shape;5546;p36"/>
                <p:cNvGrpSpPr/>
                <p:nvPr/>
              </p:nvGrpSpPr>
              <p:grpSpPr>
                <a:xfrm>
                  <a:off x="5227320" y="2655570"/>
                  <a:ext cx="88582" cy="461010"/>
                  <a:chOff x="5227320" y="2655570"/>
                  <a:chExt cx="88582" cy="461010"/>
                </a:xfrm>
              </p:grpSpPr>
              <p:sp>
                <p:nvSpPr>
                  <p:cNvPr id="5547" name="Google Shape;5547;p36"/>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48" name="Google Shape;5548;p36"/>
                  <p:cNvGrpSpPr/>
                  <p:nvPr/>
                </p:nvGrpSpPr>
                <p:grpSpPr>
                  <a:xfrm>
                    <a:off x="5237797" y="2667952"/>
                    <a:ext cx="65722" cy="436245"/>
                    <a:chOff x="5237797" y="2667952"/>
                    <a:chExt cx="65722" cy="436245"/>
                  </a:xfrm>
                </p:grpSpPr>
                <p:sp>
                  <p:nvSpPr>
                    <p:cNvPr id="5549" name="Google Shape;5549;p36"/>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0" name="Google Shape;5550;p36"/>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1" name="Google Shape;5551;p36"/>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2" name="Google Shape;5552;p36"/>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3" name="Google Shape;5553;p36"/>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4" name="Google Shape;5554;p36"/>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5" name="Google Shape;5555;p36"/>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6" name="Google Shape;5556;p36"/>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7" name="Google Shape;5557;p36"/>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2" name="Google Shape;7122;p51"/>
          <p:cNvSpPr txBox="1">
            <a:spLocks noGrp="1"/>
          </p:cNvSpPr>
          <p:nvPr>
            <p:ph type="subTitle" idx="1"/>
          </p:nvPr>
        </p:nvSpPr>
        <p:spPr>
          <a:xfrm>
            <a:off x="576161" y="2815118"/>
            <a:ext cx="8079818" cy="1397286"/>
          </a:xfrm>
          <a:prstGeom prst="rect">
            <a:avLst/>
          </a:prstGeom>
        </p:spPr>
        <p:txBody>
          <a:bodyPr spcFirstLastPara="1" wrap="square" lIns="91425" tIns="91425" rIns="91425" bIns="91425" anchor="t" anchorCtr="0">
            <a:noAutofit/>
          </a:bodyPr>
          <a:lstStyle/>
          <a:p>
            <a:pPr marL="0" lvl="0" indent="0" algn="just"/>
            <a:r>
              <a:rPr lang="en-US" sz="1500" dirty="0"/>
              <a:t>Theo </a:t>
            </a:r>
            <a:r>
              <a:rPr lang="en-US" sz="1500" dirty="0" err="1"/>
              <a:t>cách</a:t>
            </a:r>
            <a:r>
              <a:rPr lang="en-US" sz="1500" dirty="0"/>
              <a:t> </a:t>
            </a:r>
            <a:r>
              <a:rPr lang="en-US" sz="1500" dirty="0" err="1"/>
              <a:t>này</a:t>
            </a:r>
            <a:r>
              <a:rPr lang="en-US" sz="1500" dirty="0"/>
              <a:t>, </a:t>
            </a:r>
            <a:r>
              <a:rPr lang="en-US" sz="1500" dirty="0" err="1"/>
              <a:t>máy</a:t>
            </a:r>
            <a:r>
              <a:rPr lang="en-US" sz="1500" dirty="0"/>
              <a:t> </a:t>
            </a:r>
            <a:r>
              <a:rPr lang="en-US" sz="1500" dirty="0" err="1"/>
              <a:t>chủ</a:t>
            </a:r>
            <a:r>
              <a:rPr lang="en-US" sz="1500" dirty="0"/>
              <a:t> Amazon </a:t>
            </a:r>
            <a:r>
              <a:rPr lang="en-US" sz="1500" dirty="0" err="1"/>
              <a:t>có</a:t>
            </a:r>
            <a:r>
              <a:rPr lang="en-US" sz="1500" dirty="0"/>
              <a:t> </a:t>
            </a:r>
            <a:r>
              <a:rPr lang="en-US" sz="1500" dirty="0" err="1"/>
              <a:t>thể</a:t>
            </a:r>
            <a:r>
              <a:rPr lang="en-US" sz="1500" dirty="0"/>
              <a:t> </a:t>
            </a:r>
            <a:r>
              <a:rPr lang="en-US" sz="1500" dirty="0" err="1"/>
              <a:t>theo</a:t>
            </a:r>
            <a:r>
              <a:rPr lang="en-US" sz="1500" dirty="0"/>
              <a:t> </a:t>
            </a:r>
            <a:r>
              <a:rPr lang="en-US" sz="1500" dirty="0" err="1"/>
              <a:t>dõi</a:t>
            </a:r>
            <a:r>
              <a:rPr lang="en-US" sz="1500" dirty="0"/>
              <a:t> </a:t>
            </a:r>
            <a:r>
              <a:rPr lang="en-US" sz="1500" dirty="0" err="1"/>
              <a:t>hoạt</a:t>
            </a:r>
            <a:r>
              <a:rPr lang="en-US" sz="1500" dirty="0"/>
              <a:t> </a:t>
            </a:r>
            <a:r>
              <a:rPr lang="en-US" sz="1500" dirty="0" err="1"/>
              <a:t>động</a:t>
            </a:r>
            <a:r>
              <a:rPr lang="en-US" sz="1500" dirty="0"/>
              <a:t> </a:t>
            </a:r>
            <a:r>
              <a:rPr lang="en-US" sz="1500" dirty="0" err="1"/>
              <a:t>của</a:t>
            </a:r>
            <a:r>
              <a:rPr lang="en-US" sz="1500" dirty="0"/>
              <a:t> Susan </a:t>
            </a:r>
            <a:r>
              <a:rPr lang="en-US" sz="1500" dirty="0" err="1"/>
              <a:t>tại</a:t>
            </a:r>
            <a:r>
              <a:rPr lang="en-US" sz="1500" dirty="0"/>
              <a:t> Amazon </a:t>
            </a:r>
            <a:r>
              <a:rPr lang="en-US" sz="1500" dirty="0" err="1"/>
              <a:t>trang</a:t>
            </a:r>
            <a:r>
              <a:rPr lang="en-US" sz="1500" dirty="0"/>
              <a:t> web</a:t>
            </a:r>
            <a:r>
              <a:rPr lang="en-US" sz="1500" dirty="0" smtClean="0"/>
              <a:t>.</a:t>
            </a:r>
            <a:r>
              <a:rPr lang="vi-VN" sz="1500" dirty="0"/>
              <a:t> </a:t>
            </a:r>
            <a:r>
              <a:rPr lang="en-US" sz="1500" dirty="0" smtClean="0"/>
              <a:t> </a:t>
            </a:r>
            <a:r>
              <a:rPr lang="vi-VN" sz="1500" dirty="0" smtClean="0"/>
              <a:t>Mặc </a:t>
            </a:r>
            <a:r>
              <a:rPr lang="vi-VN" sz="1500" dirty="0"/>
              <a:t>dù trang web của Amazon không nhất thiết biết tên của Susan, nó biết chính xác người dùng 1678 đã truy cập những trang nào, theo thứ tự nào và vào thời điểm nào! Amazon sử dụng cookie để cung cấp dịch vụ giỏ hàng của mình - Amazon có thể duy trì một danh sách tất cả các mặt hàng mà Susan dự định mua, để cô có thể thanh toán chúng một cách tập trung vào cuối </a:t>
            </a:r>
            <a:r>
              <a:rPr lang="vi-VN" sz="1500" dirty="0" smtClean="0"/>
              <a:t>phiên</a:t>
            </a:r>
            <a:r>
              <a:rPr lang="en-US" sz="1500" dirty="0" smtClean="0"/>
              <a:t>.  </a:t>
            </a:r>
            <a:endParaRPr sz="15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61" y="631861"/>
            <a:ext cx="3446370" cy="19069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814" y="590764"/>
            <a:ext cx="4447165" cy="2021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036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78"/>
        <p:cNvGrpSpPr/>
        <p:nvPr/>
      </p:nvGrpSpPr>
      <p:grpSpPr>
        <a:xfrm>
          <a:off x="0" y="0"/>
          <a:ext cx="0" cy="0"/>
          <a:chOff x="0" y="0"/>
          <a:chExt cx="0" cy="0"/>
        </a:xfrm>
      </p:grpSpPr>
      <p:pic>
        <p:nvPicPr>
          <p:cNvPr id="4" name="Picture 3"/>
          <p:cNvPicPr/>
          <p:nvPr/>
        </p:nvPicPr>
        <p:blipFill>
          <a:blip r:embed="rId3"/>
          <a:stretch>
            <a:fillRect/>
          </a:stretch>
        </p:blipFill>
        <p:spPr>
          <a:xfrm>
            <a:off x="3634485" y="0"/>
            <a:ext cx="5509515" cy="5143500"/>
          </a:xfrm>
          <a:prstGeom prst="rect">
            <a:avLst/>
          </a:prstGeom>
        </p:spPr>
      </p:pic>
      <p:sp>
        <p:nvSpPr>
          <p:cNvPr id="5" name="Google Shape;7122;p51"/>
          <p:cNvSpPr txBox="1">
            <a:spLocks/>
          </p:cNvSpPr>
          <p:nvPr/>
        </p:nvSpPr>
        <p:spPr>
          <a:xfrm>
            <a:off x="419478" y="156653"/>
            <a:ext cx="3006951" cy="12614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Nếu</a:t>
            </a:r>
            <a:r>
              <a:rPr lang="en-US" dirty="0"/>
              <a:t> Susan quay </a:t>
            </a:r>
            <a:r>
              <a:rPr lang="en-US" dirty="0" err="1"/>
              <a:t>lại</a:t>
            </a:r>
            <a:r>
              <a:rPr lang="en-US" dirty="0"/>
              <a:t> </a:t>
            </a:r>
            <a:r>
              <a:rPr lang="en-US" dirty="0" err="1"/>
              <a:t>trang</a:t>
            </a:r>
            <a:r>
              <a:rPr lang="en-US" dirty="0"/>
              <a:t> web </a:t>
            </a:r>
            <a:r>
              <a:rPr lang="en-US" dirty="0" err="1"/>
              <a:t>của</a:t>
            </a:r>
            <a:r>
              <a:rPr lang="en-US" dirty="0"/>
              <a:t> Amazon, </a:t>
            </a:r>
            <a:r>
              <a:rPr lang="en-US" dirty="0" err="1"/>
              <a:t>ví</a:t>
            </a:r>
            <a:r>
              <a:rPr lang="en-US" dirty="0"/>
              <a:t> </a:t>
            </a:r>
            <a:r>
              <a:rPr lang="en-US" dirty="0" err="1"/>
              <a:t>dụ</a:t>
            </a:r>
            <a:r>
              <a:rPr lang="en-US" dirty="0"/>
              <a:t>, </a:t>
            </a:r>
            <a:r>
              <a:rPr lang="en-US" dirty="0" err="1"/>
              <a:t>một</a:t>
            </a:r>
            <a:r>
              <a:rPr lang="en-US" dirty="0"/>
              <a:t> </a:t>
            </a:r>
            <a:r>
              <a:rPr lang="en-US" dirty="0" err="1"/>
              <a:t>tuần</a:t>
            </a:r>
            <a:r>
              <a:rPr lang="en-US" dirty="0"/>
              <a:t> </a:t>
            </a:r>
            <a:r>
              <a:rPr lang="en-US" dirty="0" err="1"/>
              <a:t>sau</a:t>
            </a:r>
            <a:r>
              <a:rPr lang="en-US" dirty="0"/>
              <a:t>, </a:t>
            </a:r>
            <a:r>
              <a:rPr lang="en-US" dirty="0" err="1"/>
              <a:t>trình</a:t>
            </a:r>
            <a:r>
              <a:rPr lang="en-US" dirty="0"/>
              <a:t> </a:t>
            </a:r>
            <a:r>
              <a:rPr lang="en-US" dirty="0" err="1"/>
              <a:t>duyệt</a:t>
            </a:r>
            <a:r>
              <a:rPr lang="en-US" dirty="0"/>
              <a:t> </a:t>
            </a:r>
            <a:r>
              <a:rPr lang="en-US" dirty="0" err="1"/>
              <a:t>của</a:t>
            </a:r>
            <a:r>
              <a:rPr lang="en-US" dirty="0"/>
              <a:t> </a:t>
            </a:r>
            <a:r>
              <a:rPr lang="en-US" dirty="0" err="1"/>
              <a:t>cô</a:t>
            </a:r>
            <a:r>
              <a:rPr lang="en-US" dirty="0"/>
              <a:t> </a:t>
            </a:r>
            <a:r>
              <a:rPr lang="en-US" dirty="0" err="1"/>
              <a:t>sẽ</a:t>
            </a:r>
            <a:r>
              <a:rPr lang="en-US" dirty="0"/>
              <a:t> </a:t>
            </a:r>
            <a:r>
              <a:rPr lang="en-US" dirty="0" err="1"/>
              <a:t>tiếp</a:t>
            </a:r>
            <a:r>
              <a:rPr lang="en-US" dirty="0"/>
              <a:t> </a:t>
            </a:r>
            <a:r>
              <a:rPr lang="en-US" dirty="0" err="1"/>
              <a:t>tục</a:t>
            </a:r>
            <a:r>
              <a:rPr lang="en-US" dirty="0"/>
              <a:t> </a:t>
            </a:r>
            <a:r>
              <a:rPr lang="en-US" dirty="0" err="1"/>
              <a:t>đặt</a:t>
            </a:r>
            <a:r>
              <a:rPr lang="en-US" dirty="0"/>
              <a:t> </a:t>
            </a:r>
            <a:r>
              <a:rPr lang="en-US" dirty="0" err="1"/>
              <a:t>dòng</a:t>
            </a:r>
            <a:r>
              <a:rPr lang="en-US" dirty="0"/>
              <a:t> header </a:t>
            </a:r>
            <a:r>
              <a:rPr lang="en-US" dirty="0" smtClean="0"/>
              <a:t>`</a:t>
            </a:r>
            <a:r>
              <a:rPr lang="en-US" dirty="0" smtClean="0">
                <a:latin typeface="Consolas" panose="020B0609020204030204" pitchFamily="49" charset="0"/>
              </a:rPr>
              <a:t>Cookie</a:t>
            </a:r>
            <a:r>
              <a:rPr lang="en-US" dirty="0">
                <a:latin typeface="Consolas" panose="020B0609020204030204" pitchFamily="49" charset="0"/>
              </a:rPr>
              <a:t>: </a:t>
            </a:r>
            <a:r>
              <a:rPr lang="en-US" dirty="0" smtClean="0">
                <a:latin typeface="Consolas" panose="020B0609020204030204" pitchFamily="49" charset="0"/>
              </a:rPr>
              <a:t>1678</a:t>
            </a:r>
            <a:r>
              <a:rPr lang="en-US" dirty="0" smtClean="0"/>
              <a:t>` </a:t>
            </a:r>
            <a:r>
              <a:rPr lang="en-US" dirty="0" err="1"/>
              <a:t>trong</a:t>
            </a:r>
            <a:r>
              <a:rPr lang="en-US" dirty="0"/>
              <a:t> </a:t>
            </a:r>
            <a:r>
              <a:rPr lang="en-US" dirty="0" err="1"/>
              <a:t>các</a:t>
            </a:r>
            <a:r>
              <a:rPr lang="en-US" dirty="0"/>
              <a:t> </a:t>
            </a:r>
            <a:r>
              <a:rPr lang="en-US" dirty="0" smtClean="0"/>
              <a:t>request. </a:t>
            </a:r>
            <a:endParaRPr lang="en-US" dirty="0"/>
          </a:p>
        </p:txBody>
      </p:sp>
      <p:sp>
        <p:nvSpPr>
          <p:cNvPr id="7" name="Google Shape;7122;p51"/>
          <p:cNvSpPr txBox="1">
            <a:spLocks/>
          </p:cNvSpPr>
          <p:nvPr/>
        </p:nvSpPr>
        <p:spPr>
          <a:xfrm>
            <a:off x="419478" y="1418141"/>
            <a:ext cx="3006951" cy="10097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t>Amazon </a:t>
            </a:r>
            <a:r>
              <a:rPr lang="en-US" dirty="0" err="1"/>
              <a:t>cũng</a:t>
            </a:r>
            <a:r>
              <a:rPr lang="en-US" dirty="0"/>
              <a:t> </a:t>
            </a:r>
            <a:r>
              <a:rPr lang="en-US" dirty="0" err="1"/>
              <a:t>đề</a:t>
            </a:r>
            <a:r>
              <a:rPr lang="en-US" dirty="0"/>
              <a:t> </a:t>
            </a:r>
            <a:r>
              <a:rPr lang="en-US" dirty="0" err="1"/>
              <a:t>xuất</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cho</a:t>
            </a:r>
            <a:r>
              <a:rPr lang="en-US" dirty="0"/>
              <a:t> Susan </a:t>
            </a:r>
            <a:r>
              <a:rPr lang="en-US" dirty="0" err="1"/>
              <a:t>dựa</a:t>
            </a:r>
            <a:r>
              <a:rPr lang="en-US" dirty="0"/>
              <a:t> </a:t>
            </a:r>
            <a:r>
              <a:rPr lang="en-US" dirty="0" err="1"/>
              <a:t>trên</a:t>
            </a:r>
            <a:r>
              <a:rPr lang="en-US" dirty="0"/>
              <a:t> </a:t>
            </a:r>
            <a:r>
              <a:rPr lang="en-US" dirty="0" err="1"/>
              <a:t>các</a:t>
            </a:r>
            <a:r>
              <a:rPr lang="en-US" dirty="0"/>
              <a:t> </a:t>
            </a:r>
            <a:r>
              <a:rPr lang="en-US" dirty="0" err="1"/>
              <a:t>trang</a:t>
            </a:r>
            <a:r>
              <a:rPr lang="en-US" dirty="0"/>
              <a:t> Web </a:t>
            </a:r>
            <a:r>
              <a:rPr lang="en-US" dirty="0" err="1"/>
              <a:t>mà</a:t>
            </a:r>
            <a:r>
              <a:rPr lang="en-US" dirty="0"/>
              <a:t> </a:t>
            </a:r>
            <a:r>
              <a:rPr lang="en-US" dirty="0" err="1"/>
              <a:t>cô</a:t>
            </a:r>
            <a:r>
              <a:rPr lang="en-US" dirty="0"/>
              <a:t> </a:t>
            </a:r>
            <a:r>
              <a:rPr lang="en-US" dirty="0" err="1"/>
              <a:t>đã</a:t>
            </a:r>
            <a:r>
              <a:rPr lang="en-US" dirty="0"/>
              <a:t> </a:t>
            </a:r>
            <a:r>
              <a:rPr lang="en-US" dirty="0" err="1"/>
              <a:t>truy</a:t>
            </a:r>
            <a:r>
              <a:rPr lang="en-US" dirty="0"/>
              <a:t> </a:t>
            </a:r>
            <a:r>
              <a:rPr lang="en-US" dirty="0" err="1"/>
              <a:t>cập</a:t>
            </a:r>
            <a:r>
              <a:rPr lang="en-US" dirty="0"/>
              <a:t> </a:t>
            </a:r>
            <a:r>
              <a:rPr lang="en-US" dirty="0" err="1"/>
              <a:t>tại</a:t>
            </a:r>
            <a:r>
              <a:rPr lang="en-US" dirty="0"/>
              <a:t> Amazon </a:t>
            </a:r>
            <a:r>
              <a:rPr lang="en-US" dirty="0" err="1"/>
              <a:t>trong</a:t>
            </a:r>
            <a:r>
              <a:rPr lang="en-US" dirty="0"/>
              <a:t> </a:t>
            </a:r>
            <a:r>
              <a:rPr lang="en-US" dirty="0" err="1"/>
              <a:t>quá</a:t>
            </a:r>
            <a:r>
              <a:rPr lang="en-US" dirty="0"/>
              <a:t> </a:t>
            </a:r>
            <a:r>
              <a:rPr lang="en-US" dirty="0" err="1"/>
              <a:t>khứ</a:t>
            </a:r>
            <a:r>
              <a:rPr lang="en-US" dirty="0"/>
              <a:t>.</a:t>
            </a:r>
            <a:endParaRPr lang="en-US" dirty="0">
              <a:latin typeface="Consolas" panose="020B0609020204030204" pitchFamily="49" charset="0"/>
            </a:endParaRPr>
          </a:p>
        </p:txBody>
      </p:sp>
      <p:sp>
        <p:nvSpPr>
          <p:cNvPr id="2" name="Rounded Rectangle 1"/>
          <p:cNvSpPr/>
          <p:nvPr/>
        </p:nvSpPr>
        <p:spPr>
          <a:xfrm rot="705087">
            <a:off x="4552506" y="3105528"/>
            <a:ext cx="2439033" cy="3820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904134">
            <a:off x="4552511" y="3623123"/>
            <a:ext cx="2354517" cy="3719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122;p51"/>
          <p:cNvSpPr txBox="1">
            <a:spLocks/>
          </p:cNvSpPr>
          <p:nvPr/>
        </p:nvSpPr>
        <p:spPr>
          <a:xfrm>
            <a:off x="419477" y="2436261"/>
            <a:ext cx="3006951" cy="21389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Nếu</a:t>
            </a:r>
            <a:r>
              <a:rPr lang="en-US" dirty="0"/>
              <a:t> Susan </a:t>
            </a:r>
            <a:r>
              <a:rPr lang="en-US" dirty="0" err="1"/>
              <a:t>cũng</a:t>
            </a:r>
            <a:r>
              <a:rPr lang="en-US" dirty="0"/>
              <a:t> </a:t>
            </a:r>
            <a:r>
              <a:rPr lang="en-US" dirty="0" err="1"/>
              <a:t>đăng</a:t>
            </a:r>
            <a:r>
              <a:rPr lang="en-US" dirty="0"/>
              <a:t> </a:t>
            </a:r>
            <a:r>
              <a:rPr lang="en-US" dirty="0" err="1"/>
              <a:t>ký</a:t>
            </a:r>
            <a:r>
              <a:rPr lang="en-US" dirty="0"/>
              <a:t> </a:t>
            </a:r>
            <a:r>
              <a:rPr lang="en-US" dirty="0" err="1"/>
              <a:t>với</a:t>
            </a:r>
            <a:r>
              <a:rPr lang="en-US" dirty="0"/>
              <a:t> Amazon - </a:t>
            </a:r>
            <a:r>
              <a:rPr lang="en-US" dirty="0" err="1"/>
              <a:t>cung</a:t>
            </a:r>
            <a:r>
              <a:rPr lang="en-US" dirty="0"/>
              <a:t> </a:t>
            </a:r>
            <a:r>
              <a:rPr lang="en-US" dirty="0" err="1"/>
              <a:t>cấp</a:t>
            </a:r>
            <a:r>
              <a:rPr lang="en-US" dirty="0"/>
              <a:t> </a:t>
            </a:r>
            <a:r>
              <a:rPr lang="en-US" dirty="0" err="1" smtClean="0"/>
              <a:t>tên</a:t>
            </a:r>
            <a:r>
              <a:rPr lang="en-US" dirty="0" smtClean="0"/>
              <a:t>, email, </a:t>
            </a:r>
            <a:r>
              <a:rPr lang="en-US" dirty="0" err="1"/>
              <a:t>địa</a:t>
            </a:r>
            <a:r>
              <a:rPr lang="en-US" dirty="0"/>
              <a:t> </a:t>
            </a:r>
            <a:r>
              <a:rPr lang="en-US" dirty="0" err="1"/>
              <a:t>chỉ</a:t>
            </a:r>
            <a:r>
              <a:rPr lang="en-US" dirty="0"/>
              <a:t> </a:t>
            </a:r>
            <a:r>
              <a:rPr lang="en-US" dirty="0" err="1" smtClean="0"/>
              <a:t>gửi</a:t>
            </a:r>
            <a:r>
              <a:rPr lang="en-US" dirty="0" smtClean="0"/>
              <a:t>, </a:t>
            </a:r>
            <a:r>
              <a:rPr lang="en-US" dirty="0" err="1" smtClean="0"/>
              <a:t>thẻ</a:t>
            </a:r>
            <a:r>
              <a:rPr lang="en-US" dirty="0" smtClean="0"/>
              <a:t> </a:t>
            </a:r>
            <a:r>
              <a:rPr lang="en-US" dirty="0" err="1"/>
              <a:t>tín</a:t>
            </a:r>
            <a:r>
              <a:rPr lang="en-US" dirty="0"/>
              <a:t> </a:t>
            </a:r>
            <a:r>
              <a:rPr lang="en-US" dirty="0" err="1"/>
              <a:t>dụng</a:t>
            </a:r>
            <a:r>
              <a:rPr lang="en-US" dirty="0"/>
              <a:t> - Amazon </a:t>
            </a:r>
            <a:r>
              <a:rPr lang="en-US" dirty="0" err="1"/>
              <a:t>có</a:t>
            </a:r>
            <a:r>
              <a:rPr lang="en-US" dirty="0"/>
              <a:t> </a:t>
            </a:r>
            <a:r>
              <a:rPr lang="en-US" dirty="0" err="1"/>
              <a:t>thể</a:t>
            </a:r>
            <a:r>
              <a:rPr lang="en-US" dirty="0"/>
              <a:t> </a:t>
            </a:r>
            <a:r>
              <a:rPr lang="en-US" dirty="0" err="1" smtClean="0"/>
              <a:t>lưu</a:t>
            </a:r>
            <a:r>
              <a:rPr lang="en-US" dirty="0" smtClean="0"/>
              <a:t> </a:t>
            </a:r>
            <a:r>
              <a:rPr lang="en-US" dirty="0" err="1" smtClean="0"/>
              <a:t>thông</a:t>
            </a:r>
            <a:r>
              <a:rPr lang="en-US" dirty="0" smtClean="0"/>
              <a:t> </a:t>
            </a:r>
            <a:r>
              <a:rPr lang="en-US" dirty="0"/>
              <a:t>tin </a:t>
            </a:r>
            <a:r>
              <a:rPr lang="en-US" dirty="0" err="1"/>
              <a:t>này</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nó</a:t>
            </a:r>
            <a:r>
              <a:rPr lang="en-US" dirty="0"/>
              <a:t>, do </a:t>
            </a:r>
            <a:r>
              <a:rPr lang="en-US" dirty="0" err="1"/>
              <a:t>đó</a:t>
            </a:r>
            <a:r>
              <a:rPr lang="en-US" dirty="0"/>
              <a:t> </a:t>
            </a:r>
            <a:r>
              <a:rPr lang="en-US" dirty="0" err="1"/>
              <a:t>liên</a:t>
            </a:r>
            <a:r>
              <a:rPr lang="en-US" dirty="0"/>
              <a:t> </a:t>
            </a:r>
            <a:r>
              <a:rPr lang="en-US" dirty="0" err="1"/>
              <a:t>kết</a:t>
            </a:r>
            <a:r>
              <a:rPr lang="en-US" dirty="0"/>
              <a:t> </a:t>
            </a:r>
            <a:r>
              <a:rPr lang="en-US" dirty="0" err="1"/>
              <a:t>tên</a:t>
            </a:r>
            <a:r>
              <a:rPr lang="en-US" dirty="0"/>
              <a:t> </a:t>
            </a:r>
            <a:r>
              <a:rPr lang="en-US" dirty="0" err="1"/>
              <a:t>của</a:t>
            </a:r>
            <a:r>
              <a:rPr lang="en-US" dirty="0"/>
              <a:t> Susan </a:t>
            </a:r>
            <a:r>
              <a:rPr lang="en-US" dirty="0" err="1"/>
              <a:t>với</a:t>
            </a:r>
            <a:r>
              <a:rPr lang="en-US" dirty="0"/>
              <a:t> </a:t>
            </a:r>
            <a:r>
              <a:rPr lang="en-US" dirty="0" err="1"/>
              <a:t>số</a:t>
            </a:r>
            <a:r>
              <a:rPr lang="en-US" dirty="0"/>
              <a:t> </a:t>
            </a:r>
            <a:r>
              <a:rPr lang="en-US" dirty="0" err="1"/>
              <a:t>nhận</a:t>
            </a:r>
            <a:r>
              <a:rPr lang="en-US" dirty="0"/>
              <a:t> </a:t>
            </a:r>
            <a:r>
              <a:rPr lang="en-US" dirty="0" err="1"/>
              <a:t>dạng</a:t>
            </a:r>
            <a:r>
              <a:rPr lang="en-US" dirty="0"/>
              <a:t> </a:t>
            </a:r>
            <a:r>
              <a:rPr lang="en-US" dirty="0" err="1"/>
              <a:t>của</a:t>
            </a:r>
            <a:r>
              <a:rPr lang="en-US" dirty="0"/>
              <a:t> </a:t>
            </a:r>
            <a:r>
              <a:rPr lang="en-US" dirty="0" err="1" smtClean="0"/>
              <a:t>cô</a:t>
            </a:r>
            <a:r>
              <a:rPr lang="en-US" dirty="0"/>
              <a:t>,</a:t>
            </a:r>
            <a:r>
              <a:rPr lang="en-US" dirty="0" smtClean="0"/>
              <a:t> </a:t>
            </a:r>
            <a:r>
              <a:rPr lang="en-US" dirty="0" err="1"/>
              <a:t>khi</a:t>
            </a:r>
            <a:r>
              <a:rPr lang="en-US" dirty="0"/>
              <a:t> Susan </a:t>
            </a:r>
            <a:r>
              <a:rPr lang="en-US" dirty="0" err="1"/>
              <a:t>chọn</a:t>
            </a:r>
            <a:r>
              <a:rPr lang="en-US" dirty="0"/>
              <a:t> </a:t>
            </a:r>
            <a:r>
              <a:rPr lang="en-US" dirty="0" err="1"/>
              <a:t>mua</a:t>
            </a:r>
            <a:r>
              <a:rPr lang="en-US" dirty="0"/>
              <a:t> </a:t>
            </a:r>
            <a:r>
              <a:rPr lang="en-US" dirty="0" err="1"/>
              <a:t>một</a:t>
            </a:r>
            <a:r>
              <a:rPr lang="en-US" dirty="0"/>
              <a:t> </a:t>
            </a:r>
            <a:r>
              <a:rPr lang="en-US" dirty="0" err="1"/>
              <a:t>mặt</a:t>
            </a:r>
            <a:r>
              <a:rPr lang="en-US" dirty="0"/>
              <a:t> </a:t>
            </a:r>
            <a:r>
              <a:rPr lang="en-US" dirty="0" err="1"/>
              <a:t>hàng</a:t>
            </a:r>
            <a:r>
              <a:rPr lang="en-US" dirty="0"/>
              <a:t> </a:t>
            </a:r>
            <a:r>
              <a:rPr lang="en-US" dirty="0" err="1"/>
              <a:t>trong</a:t>
            </a:r>
            <a:r>
              <a:rPr lang="en-US" dirty="0"/>
              <a:t> </a:t>
            </a:r>
            <a:r>
              <a:rPr lang="en-US" dirty="0" err="1"/>
              <a:t>một</a:t>
            </a:r>
            <a:r>
              <a:rPr lang="en-US" dirty="0"/>
              <a:t> </a:t>
            </a:r>
            <a:r>
              <a:rPr lang="en-US" dirty="0" err="1"/>
              <a:t>lần</a:t>
            </a:r>
            <a:r>
              <a:rPr lang="en-US" dirty="0"/>
              <a:t> </a:t>
            </a:r>
            <a:r>
              <a:rPr lang="en-US" dirty="0" err="1"/>
              <a:t>truy</a:t>
            </a:r>
            <a:r>
              <a:rPr lang="en-US" dirty="0"/>
              <a:t> </a:t>
            </a:r>
            <a:r>
              <a:rPr lang="en-US" dirty="0" err="1"/>
              <a:t>cập</a:t>
            </a:r>
            <a:r>
              <a:rPr lang="en-US" dirty="0"/>
              <a:t> </a:t>
            </a:r>
            <a:r>
              <a:rPr lang="en-US" dirty="0" err="1"/>
              <a:t>sau</a:t>
            </a:r>
            <a:r>
              <a:rPr lang="en-US" dirty="0"/>
              <a:t>, </a:t>
            </a:r>
            <a:r>
              <a:rPr lang="en-US" dirty="0" err="1"/>
              <a:t>cô</a:t>
            </a:r>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nhập</a:t>
            </a:r>
            <a:r>
              <a:rPr lang="en-US" dirty="0"/>
              <a:t> </a:t>
            </a:r>
            <a:r>
              <a:rPr lang="en-US" dirty="0" err="1"/>
              <a:t>lại</a:t>
            </a:r>
            <a:r>
              <a:rPr lang="en-US" dirty="0"/>
              <a:t> </a:t>
            </a:r>
            <a:r>
              <a:rPr lang="en-US" dirty="0" err="1"/>
              <a:t>tên</a:t>
            </a:r>
            <a:r>
              <a:rPr lang="en-US" dirty="0"/>
              <a:t>, </a:t>
            </a:r>
            <a:r>
              <a:rPr lang="en-US" dirty="0" err="1"/>
              <a:t>số</a:t>
            </a:r>
            <a:r>
              <a:rPr lang="en-US" dirty="0"/>
              <a:t> </a:t>
            </a:r>
            <a:r>
              <a:rPr lang="en-US" dirty="0" err="1"/>
              <a:t>thẻ</a:t>
            </a:r>
            <a:r>
              <a:rPr lang="en-US" dirty="0"/>
              <a:t> </a:t>
            </a:r>
            <a:r>
              <a:rPr lang="en-US" dirty="0" err="1"/>
              <a:t>tín</a:t>
            </a:r>
            <a:r>
              <a:rPr lang="en-US" dirty="0"/>
              <a:t> </a:t>
            </a:r>
            <a:r>
              <a:rPr lang="en-US" dirty="0" err="1"/>
              <a:t>dụng</a:t>
            </a:r>
            <a:r>
              <a:rPr lang="en-US" dirty="0"/>
              <a:t> </a:t>
            </a:r>
            <a:r>
              <a:rPr lang="en-US" dirty="0" err="1"/>
              <a:t>hoặc</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smtClean="0"/>
              <a:t>mình</a:t>
            </a:r>
            <a:r>
              <a:rPr lang="en-US" dirty="0" smtClean="0"/>
              <a:t>. </a:t>
            </a:r>
            <a:endParaRPr lang="en-US" dirty="0">
              <a:latin typeface="Consolas" panose="020B0609020204030204" pitchFamily="49" charset="0"/>
            </a:endParaRPr>
          </a:p>
        </p:txBody>
      </p:sp>
    </p:spTree>
    <p:extLst>
      <p:ext uri="{BB962C8B-B14F-4D97-AF65-F5344CB8AC3E}">
        <p14:creationId xmlns:p14="http://schemas.microsoft.com/office/powerpoint/2010/main" val="400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animBg="1"/>
      <p:bldP spid="2" grpId="1" animBg="1"/>
      <p:bldP spid="9"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6"/>
        <p:cNvGrpSpPr/>
        <p:nvPr/>
      </p:nvGrpSpPr>
      <p:grpSpPr>
        <a:xfrm>
          <a:off x="0" y="0"/>
          <a:ext cx="0" cy="0"/>
          <a:chOff x="0" y="0"/>
          <a:chExt cx="0" cy="0"/>
        </a:xfrm>
      </p:grpSpPr>
      <p:sp>
        <p:nvSpPr>
          <p:cNvPr id="5717" name="Google Shape;5717;p42"/>
          <p:cNvSpPr/>
          <p:nvPr/>
        </p:nvSpPr>
        <p:spPr>
          <a:xfrm>
            <a:off x="5290800" y="0"/>
            <a:ext cx="3853200" cy="51435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18" name="Google Shape;5718;p42"/>
          <p:cNvSpPr txBox="1">
            <a:spLocks noGrp="1"/>
          </p:cNvSpPr>
          <p:nvPr>
            <p:ph type="title"/>
          </p:nvPr>
        </p:nvSpPr>
        <p:spPr>
          <a:xfrm>
            <a:off x="375231" y="666871"/>
            <a:ext cx="4663228" cy="1453382"/>
          </a:xfrm>
          <a:prstGeom prst="rect">
            <a:avLst/>
          </a:prstGeom>
        </p:spPr>
        <p:txBody>
          <a:bodyPr spcFirstLastPara="1" wrap="square" lIns="91425" tIns="91425" rIns="91425" bIns="91425" anchor="t" anchorCtr="0">
            <a:noAutofit/>
          </a:bodyPr>
          <a:lstStyle/>
          <a:p>
            <a:pPr lvl="0" algn="just"/>
            <a:r>
              <a:rPr lang="vi-VN" sz="2900" b="1" dirty="0">
                <a:latin typeface="Calibri" panose="020F0502020204030204" pitchFamily="34" charset="0"/>
                <a:cs typeface="Calibri" panose="020F0502020204030204" pitchFamily="34" charset="0"/>
              </a:rPr>
              <a:t>Cookie có thể được sử dụng để tạo một </a:t>
            </a:r>
            <a:r>
              <a:rPr lang="vi-VN" sz="2900" b="1" dirty="0">
                <a:solidFill>
                  <a:srgbClr val="7030A0"/>
                </a:solidFill>
                <a:latin typeface="Calibri" panose="020F0502020204030204" pitchFamily="34" charset="0"/>
                <a:cs typeface="Calibri" panose="020F0502020204030204" pitchFamily="34" charset="0"/>
              </a:rPr>
              <a:t>user session layer </a:t>
            </a:r>
            <a:r>
              <a:rPr lang="vi-VN" sz="2900" b="1" dirty="0">
                <a:latin typeface="Calibri" panose="020F0502020204030204" pitchFamily="34" charset="0"/>
                <a:cs typeface="Calibri" panose="020F0502020204030204" pitchFamily="34" charset="0"/>
              </a:rPr>
              <a:t>trên stateless </a:t>
            </a:r>
            <a:r>
              <a:rPr lang="vi-VN" sz="2900" b="1" dirty="0" smtClean="0">
                <a:latin typeface="Calibri" panose="020F0502020204030204" pitchFamily="34" charset="0"/>
                <a:cs typeface="Calibri" panose="020F0502020204030204" pitchFamily="34" charset="0"/>
              </a:rPr>
              <a:t>HTTP</a:t>
            </a:r>
            <a:r>
              <a:rPr lang="en-US" sz="2900" b="1" dirty="0" smtClean="0">
                <a:latin typeface="Calibri" panose="020F0502020204030204" pitchFamily="34" charset="0"/>
                <a:cs typeface="Calibri" panose="020F0502020204030204" pitchFamily="34" charset="0"/>
              </a:rPr>
              <a:t>.</a:t>
            </a:r>
            <a:endParaRPr sz="2900" b="1" dirty="0">
              <a:latin typeface="Calibri" panose="020F0502020204030204" pitchFamily="34" charset="0"/>
              <a:cs typeface="Calibri" panose="020F0502020204030204" pitchFamily="34" charset="0"/>
            </a:endParaRPr>
          </a:p>
        </p:txBody>
      </p:sp>
      <p:sp>
        <p:nvSpPr>
          <p:cNvPr id="5719" name="Google Shape;5719;p42"/>
          <p:cNvSpPr txBox="1">
            <a:spLocks noGrp="1"/>
          </p:cNvSpPr>
          <p:nvPr>
            <p:ph type="subTitle" idx="1"/>
          </p:nvPr>
        </p:nvSpPr>
        <p:spPr>
          <a:xfrm>
            <a:off x="397096" y="2458191"/>
            <a:ext cx="4553017" cy="1496459"/>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vi-VN" dirty="0"/>
              <a:t>Ví dụ, khi một người dùng đăng nhập vào một ứng dụng e-mail dựa trên web (như Hotmail), trình duyệt gửi thông tin cookie cho máy chủ, cho phép máy chủ xác định người dùng trong suốt phiên làm việc của người dùng với ứng dụng</a:t>
            </a:r>
            <a:endParaRPr dirty="0"/>
          </a:p>
        </p:txBody>
      </p:sp>
      <p:grpSp>
        <p:nvGrpSpPr>
          <p:cNvPr id="5720" name="Google Shape;5720;p42"/>
          <p:cNvGrpSpPr/>
          <p:nvPr/>
        </p:nvGrpSpPr>
        <p:grpSpPr>
          <a:xfrm>
            <a:off x="5666533" y="1629613"/>
            <a:ext cx="3101742" cy="2540975"/>
            <a:chOff x="5329158" y="1629613"/>
            <a:chExt cx="3101742" cy="2540975"/>
          </a:xfrm>
        </p:grpSpPr>
        <p:grpSp>
          <p:nvGrpSpPr>
            <p:cNvPr id="5721" name="Google Shape;5721;p42"/>
            <p:cNvGrpSpPr/>
            <p:nvPr/>
          </p:nvGrpSpPr>
          <p:grpSpPr>
            <a:xfrm>
              <a:off x="5329158" y="3128082"/>
              <a:ext cx="3101742" cy="1042506"/>
              <a:chOff x="5805469" y="4471413"/>
              <a:chExt cx="2804975" cy="672238"/>
            </a:xfrm>
          </p:grpSpPr>
          <p:grpSp>
            <p:nvGrpSpPr>
              <p:cNvPr id="5722" name="Google Shape;5722;p42"/>
              <p:cNvGrpSpPr/>
              <p:nvPr/>
            </p:nvGrpSpPr>
            <p:grpSpPr>
              <a:xfrm>
                <a:off x="7640597" y="4471458"/>
                <a:ext cx="969847" cy="672051"/>
                <a:chOff x="4511157" y="2680789"/>
                <a:chExt cx="2454688" cy="1700964"/>
              </a:xfrm>
            </p:grpSpPr>
            <p:grpSp>
              <p:nvGrpSpPr>
                <p:cNvPr id="5723" name="Google Shape;5723;p42"/>
                <p:cNvGrpSpPr/>
                <p:nvPr/>
              </p:nvGrpSpPr>
              <p:grpSpPr>
                <a:xfrm>
                  <a:off x="4511157" y="2680811"/>
                  <a:ext cx="804779" cy="1700942"/>
                  <a:chOff x="5227320" y="2655570"/>
                  <a:chExt cx="218121" cy="461010"/>
                </a:xfrm>
              </p:grpSpPr>
              <p:grpSp>
                <p:nvGrpSpPr>
                  <p:cNvPr id="5724" name="Google Shape;5724;p42"/>
                  <p:cNvGrpSpPr/>
                  <p:nvPr/>
                </p:nvGrpSpPr>
                <p:grpSpPr>
                  <a:xfrm>
                    <a:off x="5328284" y="2785109"/>
                    <a:ext cx="117157" cy="330517"/>
                    <a:chOff x="5328284" y="2785109"/>
                    <a:chExt cx="117157" cy="330517"/>
                  </a:xfrm>
                </p:grpSpPr>
                <p:sp>
                  <p:nvSpPr>
                    <p:cNvPr id="5725" name="Google Shape;5725;p4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6" name="Google Shape;5726;p42"/>
                    <p:cNvGrpSpPr/>
                    <p:nvPr/>
                  </p:nvGrpSpPr>
                  <p:grpSpPr>
                    <a:xfrm>
                      <a:off x="5338762" y="2803207"/>
                      <a:ext cx="96202" cy="300990"/>
                      <a:chOff x="5338762" y="2803207"/>
                      <a:chExt cx="96202" cy="300990"/>
                    </a:xfrm>
                  </p:grpSpPr>
                  <p:sp>
                    <p:nvSpPr>
                      <p:cNvPr id="5727" name="Google Shape;5727;p4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8" name="Google Shape;5728;p4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9" name="Google Shape;5729;p4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0" name="Google Shape;5730;p4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1" name="Google Shape;5731;p4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2" name="Google Shape;5732;p4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33" name="Google Shape;5733;p42"/>
                  <p:cNvGrpSpPr/>
                  <p:nvPr/>
                </p:nvGrpSpPr>
                <p:grpSpPr>
                  <a:xfrm>
                    <a:off x="5227320" y="2655570"/>
                    <a:ext cx="88582" cy="461010"/>
                    <a:chOff x="5227320" y="2655570"/>
                    <a:chExt cx="88582" cy="461010"/>
                  </a:xfrm>
                </p:grpSpPr>
                <p:sp>
                  <p:nvSpPr>
                    <p:cNvPr id="5734" name="Google Shape;5734;p4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35" name="Google Shape;5735;p42"/>
                    <p:cNvGrpSpPr/>
                    <p:nvPr/>
                  </p:nvGrpSpPr>
                  <p:grpSpPr>
                    <a:xfrm>
                      <a:off x="5237797" y="2667952"/>
                      <a:ext cx="65722" cy="436245"/>
                      <a:chOff x="5237797" y="2667952"/>
                      <a:chExt cx="65722" cy="436245"/>
                    </a:xfrm>
                  </p:grpSpPr>
                  <p:sp>
                    <p:nvSpPr>
                      <p:cNvPr id="5736" name="Google Shape;5736;p4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7" name="Google Shape;5737;p4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8" name="Google Shape;5738;p4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9" name="Google Shape;5739;p4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0" name="Google Shape;5740;p4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1" name="Google Shape;5741;p4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2" name="Google Shape;5742;p4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3" name="Google Shape;5743;p4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4" name="Google Shape;5744;p4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745" name="Google Shape;5745;p42"/>
                <p:cNvGrpSpPr/>
                <p:nvPr/>
              </p:nvGrpSpPr>
              <p:grpSpPr>
                <a:xfrm>
                  <a:off x="5516254" y="2680789"/>
                  <a:ext cx="931296" cy="1700942"/>
                  <a:chOff x="5385435" y="3406140"/>
                  <a:chExt cx="252411" cy="461010"/>
                </a:xfrm>
              </p:grpSpPr>
              <p:grpSp>
                <p:nvGrpSpPr>
                  <p:cNvPr id="5746" name="Google Shape;5746;p42"/>
                  <p:cNvGrpSpPr/>
                  <p:nvPr/>
                </p:nvGrpSpPr>
                <p:grpSpPr>
                  <a:xfrm>
                    <a:off x="5385435" y="3406140"/>
                    <a:ext cx="56197" cy="461010"/>
                    <a:chOff x="5385435" y="3406140"/>
                    <a:chExt cx="56197" cy="461010"/>
                  </a:xfrm>
                </p:grpSpPr>
                <p:sp>
                  <p:nvSpPr>
                    <p:cNvPr id="5747" name="Google Shape;5747;p4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48" name="Google Shape;5748;p42"/>
                    <p:cNvGrpSpPr/>
                    <p:nvPr/>
                  </p:nvGrpSpPr>
                  <p:grpSpPr>
                    <a:xfrm>
                      <a:off x="5395912" y="3430905"/>
                      <a:ext cx="37147" cy="436244"/>
                      <a:chOff x="5395912" y="3430905"/>
                      <a:chExt cx="37147" cy="436244"/>
                    </a:xfrm>
                  </p:grpSpPr>
                  <p:sp>
                    <p:nvSpPr>
                      <p:cNvPr id="5749" name="Google Shape;5749;p4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0" name="Google Shape;5750;p4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1" name="Google Shape;5751;p4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2" name="Google Shape;5752;p4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3" name="Google Shape;5753;p4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4" name="Google Shape;5754;p4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5" name="Google Shape;5755;p4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6" name="Google Shape;5756;p4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7" name="Google Shape;5757;p4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58" name="Google Shape;5758;p42"/>
                  <p:cNvGrpSpPr/>
                  <p:nvPr/>
                </p:nvGrpSpPr>
                <p:grpSpPr>
                  <a:xfrm>
                    <a:off x="5468302" y="3501390"/>
                    <a:ext cx="169544" cy="365759"/>
                    <a:chOff x="5468302" y="3501390"/>
                    <a:chExt cx="169544" cy="365759"/>
                  </a:xfrm>
                </p:grpSpPr>
                <p:sp>
                  <p:nvSpPr>
                    <p:cNvPr id="5759" name="Google Shape;5759;p4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60" name="Google Shape;5760;p42"/>
                    <p:cNvGrpSpPr/>
                    <p:nvPr/>
                  </p:nvGrpSpPr>
                  <p:grpSpPr>
                    <a:xfrm>
                      <a:off x="5482590" y="3533775"/>
                      <a:ext cx="139064" cy="333374"/>
                      <a:chOff x="5482590" y="3533775"/>
                      <a:chExt cx="139064" cy="333374"/>
                    </a:xfrm>
                  </p:grpSpPr>
                  <p:sp>
                    <p:nvSpPr>
                      <p:cNvPr id="5761" name="Google Shape;5761;p4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2" name="Google Shape;5762;p4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3" name="Google Shape;5763;p4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4" name="Google Shape;5764;p4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5" name="Google Shape;5765;p4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6" name="Google Shape;5766;p4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7" name="Google Shape;5767;p4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768" name="Google Shape;5768;p42"/>
                <p:cNvGrpSpPr/>
                <p:nvPr/>
              </p:nvGrpSpPr>
              <p:grpSpPr>
                <a:xfrm>
                  <a:off x="6519525" y="3032231"/>
                  <a:ext cx="446320" cy="1349508"/>
                  <a:chOff x="6624637" y="2973704"/>
                  <a:chExt cx="120967" cy="365760"/>
                </a:xfrm>
              </p:grpSpPr>
              <p:sp>
                <p:nvSpPr>
                  <p:cNvPr id="5769" name="Google Shape;5769;p4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70" name="Google Shape;5770;p42"/>
                  <p:cNvGrpSpPr/>
                  <p:nvPr/>
                </p:nvGrpSpPr>
                <p:grpSpPr>
                  <a:xfrm>
                    <a:off x="6637972" y="2999422"/>
                    <a:ext cx="90487" cy="319088"/>
                    <a:chOff x="6637972" y="2999422"/>
                    <a:chExt cx="90487" cy="319088"/>
                  </a:xfrm>
                </p:grpSpPr>
                <p:sp>
                  <p:nvSpPr>
                    <p:cNvPr id="5771" name="Google Shape;5771;p4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2" name="Google Shape;5772;p4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3" name="Google Shape;5773;p4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4" name="Google Shape;5774;p4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5" name="Google Shape;5775;p4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6" name="Google Shape;5776;p4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777" name="Google Shape;5777;p42"/>
              <p:cNvGrpSpPr/>
              <p:nvPr/>
            </p:nvGrpSpPr>
            <p:grpSpPr>
              <a:xfrm>
                <a:off x="6252314" y="4471413"/>
                <a:ext cx="628079" cy="672014"/>
                <a:chOff x="5227320" y="2655570"/>
                <a:chExt cx="218121" cy="461010"/>
              </a:xfrm>
            </p:grpSpPr>
            <p:grpSp>
              <p:nvGrpSpPr>
                <p:cNvPr id="5778" name="Google Shape;5778;p42"/>
                <p:cNvGrpSpPr/>
                <p:nvPr/>
              </p:nvGrpSpPr>
              <p:grpSpPr>
                <a:xfrm>
                  <a:off x="5328284" y="2785109"/>
                  <a:ext cx="117157" cy="330517"/>
                  <a:chOff x="5328284" y="2785109"/>
                  <a:chExt cx="117157" cy="330517"/>
                </a:xfrm>
              </p:grpSpPr>
              <p:sp>
                <p:nvSpPr>
                  <p:cNvPr id="5779" name="Google Shape;5779;p4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0" name="Google Shape;5780;p42"/>
                  <p:cNvGrpSpPr/>
                  <p:nvPr/>
                </p:nvGrpSpPr>
                <p:grpSpPr>
                  <a:xfrm>
                    <a:off x="5338762" y="2803207"/>
                    <a:ext cx="96202" cy="300990"/>
                    <a:chOff x="5338762" y="2803207"/>
                    <a:chExt cx="96202" cy="300990"/>
                  </a:xfrm>
                </p:grpSpPr>
                <p:sp>
                  <p:nvSpPr>
                    <p:cNvPr id="5781" name="Google Shape;5781;p4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2" name="Google Shape;5782;p4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3" name="Google Shape;5783;p4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4" name="Google Shape;5784;p4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5" name="Google Shape;5785;p4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6" name="Google Shape;5786;p4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87" name="Google Shape;5787;p42"/>
                <p:cNvGrpSpPr/>
                <p:nvPr/>
              </p:nvGrpSpPr>
              <p:grpSpPr>
                <a:xfrm>
                  <a:off x="5227320" y="2655570"/>
                  <a:ext cx="88582" cy="461010"/>
                  <a:chOff x="5227320" y="2655570"/>
                  <a:chExt cx="88582" cy="461010"/>
                </a:xfrm>
              </p:grpSpPr>
              <p:sp>
                <p:nvSpPr>
                  <p:cNvPr id="5788" name="Google Shape;5788;p4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9" name="Google Shape;5789;p42"/>
                  <p:cNvGrpSpPr/>
                  <p:nvPr/>
                </p:nvGrpSpPr>
                <p:grpSpPr>
                  <a:xfrm>
                    <a:off x="5237797" y="2667952"/>
                    <a:ext cx="65722" cy="436245"/>
                    <a:chOff x="5237797" y="2667952"/>
                    <a:chExt cx="65722" cy="436245"/>
                  </a:xfrm>
                </p:grpSpPr>
                <p:sp>
                  <p:nvSpPr>
                    <p:cNvPr id="5790" name="Google Shape;5790;p4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1" name="Google Shape;5791;p4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2" name="Google Shape;5792;p4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3" name="Google Shape;5793;p4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4" name="Google Shape;5794;p4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5" name="Google Shape;5795;p4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6" name="Google Shape;5796;p4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7" name="Google Shape;5797;p4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8" name="Google Shape;5798;p4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799" name="Google Shape;5799;p42"/>
              <p:cNvGrpSpPr/>
              <p:nvPr/>
            </p:nvGrpSpPr>
            <p:grpSpPr>
              <a:xfrm>
                <a:off x="6959622" y="4471590"/>
                <a:ext cx="367965" cy="672060"/>
                <a:chOff x="5385435" y="3406140"/>
                <a:chExt cx="252411" cy="461010"/>
              </a:xfrm>
            </p:grpSpPr>
            <p:grpSp>
              <p:nvGrpSpPr>
                <p:cNvPr id="5800" name="Google Shape;5800;p42"/>
                <p:cNvGrpSpPr/>
                <p:nvPr/>
              </p:nvGrpSpPr>
              <p:grpSpPr>
                <a:xfrm>
                  <a:off x="5385435" y="3406140"/>
                  <a:ext cx="56197" cy="461010"/>
                  <a:chOff x="5385435" y="3406140"/>
                  <a:chExt cx="56197" cy="461010"/>
                </a:xfrm>
              </p:grpSpPr>
              <p:sp>
                <p:nvSpPr>
                  <p:cNvPr id="5801" name="Google Shape;5801;p42"/>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02" name="Google Shape;5802;p42"/>
                  <p:cNvGrpSpPr/>
                  <p:nvPr/>
                </p:nvGrpSpPr>
                <p:grpSpPr>
                  <a:xfrm>
                    <a:off x="5395912" y="3430905"/>
                    <a:ext cx="37147" cy="436244"/>
                    <a:chOff x="5395912" y="3430905"/>
                    <a:chExt cx="37147" cy="436244"/>
                  </a:xfrm>
                </p:grpSpPr>
                <p:sp>
                  <p:nvSpPr>
                    <p:cNvPr id="5803" name="Google Shape;5803;p42"/>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4" name="Google Shape;5804;p42"/>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5" name="Google Shape;5805;p42"/>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6" name="Google Shape;5806;p42"/>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7" name="Google Shape;5807;p42"/>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8" name="Google Shape;5808;p42"/>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9" name="Google Shape;5809;p42"/>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0" name="Google Shape;5810;p42"/>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1" name="Google Shape;5811;p42"/>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12" name="Google Shape;5812;p42"/>
                <p:cNvGrpSpPr/>
                <p:nvPr/>
              </p:nvGrpSpPr>
              <p:grpSpPr>
                <a:xfrm>
                  <a:off x="5468302" y="3501390"/>
                  <a:ext cx="169544" cy="365759"/>
                  <a:chOff x="5468302" y="3501390"/>
                  <a:chExt cx="169544" cy="365759"/>
                </a:xfrm>
              </p:grpSpPr>
              <p:sp>
                <p:nvSpPr>
                  <p:cNvPr id="5813" name="Google Shape;5813;p42"/>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14" name="Google Shape;5814;p42"/>
                  <p:cNvGrpSpPr/>
                  <p:nvPr/>
                </p:nvGrpSpPr>
                <p:grpSpPr>
                  <a:xfrm>
                    <a:off x="5482590" y="3533775"/>
                    <a:ext cx="139064" cy="333374"/>
                    <a:chOff x="5482590" y="3533775"/>
                    <a:chExt cx="139064" cy="333374"/>
                  </a:xfrm>
                </p:grpSpPr>
                <p:sp>
                  <p:nvSpPr>
                    <p:cNvPr id="5815" name="Google Shape;5815;p42"/>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6" name="Google Shape;5816;p42"/>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7" name="Google Shape;5817;p42"/>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8" name="Google Shape;5818;p42"/>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9" name="Google Shape;5819;p42"/>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0" name="Google Shape;5820;p42"/>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1" name="Google Shape;5821;p42"/>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822" name="Google Shape;5822;p42"/>
              <p:cNvGrpSpPr/>
              <p:nvPr/>
            </p:nvGrpSpPr>
            <p:grpSpPr>
              <a:xfrm>
                <a:off x="7356062" y="4610428"/>
                <a:ext cx="176346" cy="533205"/>
                <a:chOff x="6624637" y="2973704"/>
                <a:chExt cx="120967" cy="365760"/>
              </a:xfrm>
            </p:grpSpPr>
            <p:sp>
              <p:nvSpPr>
                <p:cNvPr id="5823" name="Google Shape;5823;p42"/>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24" name="Google Shape;5824;p42"/>
                <p:cNvGrpSpPr/>
                <p:nvPr/>
              </p:nvGrpSpPr>
              <p:grpSpPr>
                <a:xfrm>
                  <a:off x="6637972" y="2999422"/>
                  <a:ext cx="90487" cy="319088"/>
                  <a:chOff x="6637972" y="2999422"/>
                  <a:chExt cx="90487" cy="319088"/>
                </a:xfrm>
              </p:grpSpPr>
              <p:sp>
                <p:nvSpPr>
                  <p:cNvPr id="5825" name="Google Shape;5825;p42"/>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6" name="Google Shape;5826;p42"/>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7" name="Google Shape;5827;p42"/>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8" name="Google Shape;5828;p42"/>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9" name="Google Shape;5829;p42"/>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0" name="Google Shape;5830;p42"/>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31" name="Google Shape;5831;p42"/>
              <p:cNvGrpSpPr/>
              <p:nvPr/>
            </p:nvGrpSpPr>
            <p:grpSpPr>
              <a:xfrm flipH="1">
                <a:off x="5805469" y="4471557"/>
                <a:ext cx="367970" cy="672014"/>
                <a:chOff x="5227320" y="2655570"/>
                <a:chExt cx="218121" cy="461010"/>
              </a:xfrm>
            </p:grpSpPr>
            <p:grpSp>
              <p:nvGrpSpPr>
                <p:cNvPr id="5832" name="Google Shape;5832;p42"/>
                <p:cNvGrpSpPr/>
                <p:nvPr/>
              </p:nvGrpSpPr>
              <p:grpSpPr>
                <a:xfrm>
                  <a:off x="5328284" y="2785109"/>
                  <a:ext cx="117157" cy="330517"/>
                  <a:chOff x="5328284" y="2785109"/>
                  <a:chExt cx="117157" cy="330517"/>
                </a:xfrm>
              </p:grpSpPr>
              <p:sp>
                <p:nvSpPr>
                  <p:cNvPr id="5833" name="Google Shape;5833;p42"/>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34" name="Google Shape;5834;p42"/>
                  <p:cNvGrpSpPr/>
                  <p:nvPr/>
                </p:nvGrpSpPr>
                <p:grpSpPr>
                  <a:xfrm>
                    <a:off x="5338762" y="2803207"/>
                    <a:ext cx="96202" cy="300990"/>
                    <a:chOff x="5338762" y="2803207"/>
                    <a:chExt cx="96202" cy="300990"/>
                  </a:xfrm>
                </p:grpSpPr>
                <p:sp>
                  <p:nvSpPr>
                    <p:cNvPr id="5835" name="Google Shape;5835;p42"/>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6" name="Google Shape;5836;p42"/>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7" name="Google Shape;5837;p42"/>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8" name="Google Shape;5838;p42"/>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9" name="Google Shape;5839;p42"/>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0" name="Google Shape;5840;p42"/>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41" name="Google Shape;5841;p42"/>
                <p:cNvGrpSpPr/>
                <p:nvPr/>
              </p:nvGrpSpPr>
              <p:grpSpPr>
                <a:xfrm>
                  <a:off x="5227320" y="2655570"/>
                  <a:ext cx="88582" cy="461010"/>
                  <a:chOff x="5227320" y="2655570"/>
                  <a:chExt cx="88582" cy="461010"/>
                </a:xfrm>
              </p:grpSpPr>
              <p:sp>
                <p:nvSpPr>
                  <p:cNvPr id="5842" name="Google Shape;5842;p42"/>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43" name="Google Shape;5843;p42"/>
                  <p:cNvGrpSpPr/>
                  <p:nvPr/>
                </p:nvGrpSpPr>
                <p:grpSpPr>
                  <a:xfrm>
                    <a:off x="5237797" y="2667952"/>
                    <a:ext cx="65722" cy="436245"/>
                    <a:chOff x="5237797" y="2667952"/>
                    <a:chExt cx="65722" cy="436245"/>
                  </a:xfrm>
                </p:grpSpPr>
                <p:sp>
                  <p:nvSpPr>
                    <p:cNvPr id="5844" name="Google Shape;5844;p42"/>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5" name="Google Shape;5845;p42"/>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6" name="Google Shape;5846;p42"/>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7" name="Google Shape;5847;p42"/>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8" name="Google Shape;5848;p42"/>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9" name="Google Shape;5849;p42"/>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0" name="Google Shape;5850;p42"/>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1" name="Google Shape;5851;p42"/>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2" name="Google Shape;5852;p42"/>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5853" name="Google Shape;5853;p42"/>
            <p:cNvGrpSpPr/>
            <p:nvPr/>
          </p:nvGrpSpPr>
          <p:grpSpPr>
            <a:xfrm>
              <a:off x="5908514" y="1629613"/>
              <a:ext cx="1943029" cy="1614381"/>
              <a:chOff x="5908505" y="1629613"/>
              <a:chExt cx="1943029" cy="1614381"/>
            </a:xfrm>
          </p:grpSpPr>
          <p:grpSp>
            <p:nvGrpSpPr>
              <p:cNvPr id="5854" name="Google Shape;5854;p42"/>
              <p:cNvGrpSpPr/>
              <p:nvPr/>
            </p:nvGrpSpPr>
            <p:grpSpPr>
              <a:xfrm>
                <a:off x="7341408" y="1674265"/>
                <a:ext cx="510106" cy="1040457"/>
                <a:chOff x="5883592" y="1771650"/>
                <a:chExt cx="458152" cy="934402"/>
              </a:xfrm>
            </p:grpSpPr>
            <p:grpSp>
              <p:nvGrpSpPr>
                <p:cNvPr id="5855" name="Google Shape;5855;p42"/>
                <p:cNvGrpSpPr/>
                <p:nvPr/>
              </p:nvGrpSpPr>
              <p:grpSpPr>
                <a:xfrm>
                  <a:off x="5883592" y="1771650"/>
                  <a:ext cx="458152" cy="665796"/>
                  <a:chOff x="5883592" y="1771650"/>
                  <a:chExt cx="458152" cy="665796"/>
                </a:xfrm>
              </p:grpSpPr>
              <p:grpSp>
                <p:nvGrpSpPr>
                  <p:cNvPr id="5856" name="Google Shape;5856;p42"/>
                  <p:cNvGrpSpPr/>
                  <p:nvPr/>
                </p:nvGrpSpPr>
                <p:grpSpPr>
                  <a:xfrm>
                    <a:off x="5883592" y="2057790"/>
                    <a:ext cx="218122" cy="172574"/>
                    <a:chOff x="5883592" y="2057790"/>
                    <a:chExt cx="218122" cy="172574"/>
                  </a:xfrm>
                </p:grpSpPr>
                <p:sp>
                  <p:nvSpPr>
                    <p:cNvPr id="5857" name="Google Shape;5857;p42"/>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8" name="Google Shape;5858;p42"/>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59" name="Google Shape;5859;p42"/>
                  <p:cNvGrpSpPr/>
                  <p:nvPr/>
                </p:nvGrpSpPr>
                <p:grpSpPr>
                  <a:xfrm>
                    <a:off x="6098857" y="2024536"/>
                    <a:ext cx="242887" cy="147642"/>
                    <a:chOff x="6098857" y="2024536"/>
                    <a:chExt cx="242887" cy="147642"/>
                  </a:xfrm>
                </p:grpSpPr>
                <p:sp>
                  <p:nvSpPr>
                    <p:cNvPr id="5860" name="Google Shape;5860;p42"/>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1" name="Google Shape;5861;p42"/>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62" name="Google Shape;5862;p42"/>
                  <p:cNvSpPr/>
                  <p:nvPr/>
                </p:nvSpPr>
                <p:spPr>
                  <a:xfrm>
                    <a:off x="6099570" y="1884997"/>
                    <a:ext cx="53371" cy="552449"/>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63" name="Google Shape;5863;p42"/>
                  <p:cNvGrpSpPr/>
                  <p:nvPr/>
                </p:nvGrpSpPr>
                <p:grpSpPr>
                  <a:xfrm>
                    <a:off x="6068111" y="1771650"/>
                    <a:ext cx="89235" cy="163829"/>
                    <a:chOff x="6068111" y="1771650"/>
                    <a:chExt cx="89235" cy="163829"/>
                  </a:xfrm>
                </p:grpSpPr>
                <p:sp>
                  <p:nvSpPr>
                    <p:cNvPr id="5864" name="Google Shape;5864;p42"/>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5" name="Google Shape;5865;p42"/>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66" name="Google Shape;5866;p42"/>
                  <p:cNvGrpSpPr/>
                  <p:nvPr/>
                </p:nvGrpSpPr>
                <p:grpSpPr>
                  <a:xfrm>
                    <a:off x="6101715" y="2229497"/>
                    <a:ext cx="160972" cy="92147"/>
                    <a:chOff x="6101715" y="2229497"/>
                    <a:chExt cx="160972" cy="92147"/>
                  </a:xfrm>
                </p:grpSpPr>
                <p:sp>
                  <p:nvSpPr>
                    <p:cNvPr id="5867" name="Google Shape;5867;p42"/>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8" name="Google Shape;5868;p42"/>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69" name="Google Shape;5869;p42"/>
                  <p:cNvGrpSpPr/>
                  <p:nvPr/>
                </p:nvGrpSpPr>
                <p:grpSpPr>
                  <a:xfrm>
                    <a:off x="5988367" y="1939066"/>
                    <a:ext cx="159067" cy="93792"/>
                    <a:chOff x="5988367" y="1939066"/>
                    <a:chExt cx="159067" cy="93792"/>
                  </a:xfrm>
                </p:grpSpPr>
                <p:sp>
                  <p:nvSpPr>
                    <p:cNvPr id="5870" name="Google Shape;5870;p42"/>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1" name="Google Shape;5871;p42"/>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872" name="Google Shape;5872;p42"/>
                <p:cNvSpPr/>
                <p:nvPr/>
              </p:nvSpPr>
              <p:spPr>
                <a:xfrm>
                  <a:off x="5935027" y="2366962"/>
                  <a:ext cx="339089" cy="339090"/>
                </a:xfrm>
                <a:custGeom>
                  <a:avLst/>
                  <a:gdLst/>
                  <a:ahLst/>
                  <a:cxnLst/>
                  <a:rect l="l" t="t" r="r" b="b"/>
                  <a:pathLst>
                    <a:path w="339089" h="339090" extrusionOk="0">
                      <a:moveTo>
                        <a:pt x="339090" y="169545"/>
                      </a:moveTo>
                      <a:cubicBezTo>
                        <a:pt x="339090" y="263182"/>
                        <a:pt x="263182" y="339090"/>
                        <a:pt x="169545" y="339090"/>
                      </a:cubicBezTo>
                      <a:cubicBezTo>
                        <a:pt x="75908" y="339090"/>
                        <a:pt x="0" y="263182"/>
                        <a:pt x="0" y="169545"/>
                      </a:cubicBezTo>
                      <a:cubicBezTo>
                        <a:pt x="0" y="75908"/>
                        <a:pt x="75908" y="0"/>
                        <a:pt x="169545" y="0"/>
                      </a:cubicBezTo>
                      <a:cubicBezTo>
                        <a:pt x="263182" y="0"/>
                        <a:pt x="339090" y="75908"/>
                        <a:pt x="339090" y="169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73" name="Google Shape;5873;p42"/>
              <p:cNvGrpSpPr/>
              <p:nvPr/>
            </p:nvGrpSpPr>
            <p:grpSpPr>
              <a:xfrm>
                <a:off x="6621971" y="1629613"/>
                <a:ext cx="662041" cy="1129784"/>
                <a:chOff x="5144380" y="2010595"/>
                <a:chExt cx="191524" cy="326839"/>
              </a:xfrm>
            </p:grpSpPr>
            <p:sp>
              <p:nvSpPr>
                <p:cNvPr id="5874" name="Google Shape;5874;p42"/>
                <p:cNvSpPr/>
                <p:nvPr/>
              </p:nvSpPr>
              <p:spPr>
                <a:xfrm>
                  <a:off x="5144380" y="2010595"/>
                  <a:ext cx="191524" cy="264927"/>
                </a:xfrm>
                <a:custGeom>
                  <a:avLst/>
                  <a:gdLst/>
                  <a:ahLst/>
                  <a:cxnLst/>
                  <a:rect l="l" t="t" r="r" b="b"/>
                  <a:pathLst>
                    <a:path w="191524" h="264927" extrusionOk="0">
                      <a:moveTo>
                        <a:pt x="191524" y="95382"/>
                      </a:moveTo>
                      <a:cubicBezTo>
                        <a:pt x="191524" y="41090"/>
                        <a:pt x="146757" y="-2725"/>
                        <a:pt x="91512" y="132"/>
                      </a:cubicBezTo>
                      <a:cubicBezTo>
                        <a:pt x="41982" y="2037"/>
                        <a:pt x="1024" y="43947"/>
                        <a:pt x="72" y="93477"/>
                      </a:cubicBezTo>
                      <a:cubicBezTo>
                        <a:pt x="-881" y="117290"/>
                        <a:pt x="7692" y="139197"/>
                        <a:pt x="21027" y="156342"/>
                      </a:cubicBezTo>
                      <a:cubicBezTo>
                        <a:pt x="42935" y="183965"/>
                        <a:pt x="53412" y="218255"/>
                        <a:pt x="53412" y="253497"/>
                      </a:cubicBezTo>
                      <a:lnTo>
                        <a:pt x="53412" y="264927"/>
                      </a:lnTo>
                      <a:lnTo>
                        <a:pt x="137232" y="264927"/>
                      </a:lnTo>
                      <a:lnTo>
                        <a:pt x="137232" y="253497"/>
                      </a:lnTo>
                      <a:cubicBezTo>
                        <a:pt x="137232" y="217302"/>
                        <a:pt x="150567" y="182060"/>
                        <a:pt x="172474" y="153485"/>
                      </a:cubicBezTo>
                      <a:cubicBezTo>
                        <a:pt x="184857" y="136340"/>
                        <a:pt x="191524" y="116337"/>
                        <a:pt x="191524" y="953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5" name="Google Shape;5875;p42"/>
                <p:cNvSpPr/>
                <p:nvPr/>
              </p:nvSpPr>
              <p:spPr>
                <a:xfrm>
                  <a:off x="5187315" y="2128837"/>
                  <a:ext cx="106679" cy="138112"/>
                </a:xfrm>
                <a:custGeom>
                  <a:avLst/>
                  <a:gdLst/>
                  <a:ahLst/>
                  <a:cxnLst/>
                  <a:rect l="l" t="t" r="r" b="b"/>
                  <a:pathLst>
                    <a:path w="106679" h="138112" extrusionOk="0">
                      <a:moveTo>
                        <a:pt x="70485" y="138113"/>
                      </a:moveTo>
                      <a:lnTo>
                        <a:pt x="62865" y="138113"/>
                      </a:lnTo>
                      <a:lnTo>
                        <a:pt x="62865" y="40005"/>
                      </a:lnTo>
                      <a:lnTo>
                        <a:pt x="43815" y="40005"/>
                      </a:lnTo>
                      <a:lnTo>
                        <a:pt x="43815" y="138113"/>
                      </a:lnTo>
                      <a:lnTo>
                        <a:pt x="36195" y="138113"/>
                      </a:lnTo>
                      <a:lnTo>
                        <a:pt x="36195" y="40005"/>
                      </a:lnTo>
                      <a:lnTo>
                        <a:pt x="20002" y="40005"/>
                      </a:lnTo>
                      <a:cubicBezTo>
                        <a:pt x="9525" y="40005"/>
                        <a:pt x="0" y="31433"/>
                        <a:pt x="0" y="20002"/>
                      </a:cubicBezTo>
                      <a:cubicBezTo>
                        <a:pt x="0" y="9525"/>
                        <a:pt x="8572" y="0"/>
                        <a:pt x="20002" y="0"/>
                      </a:cubicBezTo>
                      <a:lnTo>
                        <a:pt x="23813" y="0"/>
                      </a:lnTo>
                      <a:cubicBezTo>
                        <a:pt x="34290" y="0"/>
                        <a:pt x="43815" y="8573"/>
                        <a:pt x="43815" y="20002"/>
                      </a:cubicBezTo>
                      <a:lnTo>
                        <a:pt x="43815" y="32385"/>
                      </a:lnTo>
                      <a:lnTo>
                        <a:pt x="62865" y="32385"/>
                      </a:lnTo>
                      <a:lnTo>
                        <a:pt x="62865" y="20002"/>
                      </a:lnTo>
                      <a:cubicBezTo>
                        <a:pt x="62865" y="9525"/>
                        <a:pt x="71438" y="0"/>
                        <a:pt x="82867" y="0"/>
                      </a:cubicBezTo>
                      <a:lnTo>
                        <a:pt x="86677" y="0"/>
                      </a:lnTo>
                      <a:cubicBezTo>
                        <a:pt x="97155" y="0"/>
                        <a:pt x="106680" y="8573"/>
                        <a:pt x="106680" y="20002"/>
                      </a:cubicBezTo>
                      <a:cubicBezTo>
                        <a:pt x="106680" y="30480"/>
                        <a:pt x="98107" y="40005"/>
                        <a:pt x="86677" y="40005"/>
                      </a:cubicBezTo>
                      <a:lnTo>
                        <a:pt x="70485" y="40005"/>
                      </a:lnTo>
                      <a:lnTo>
                        <a:pt x="70485" y="138113"/>
                      </a:lnTo>
                      <a:close/>
                      <a:moveTo>
                        <a:pt x="70485" y="32385"/>
                      </a:moveTo>
                      <a:lnTo>
                        <a:pt x="86677" y="32385"/>
                      </a:lnTo>
                      <a:cubicBezTo>
                        <a:pt x="93345" y="32385"/>
                        <a:pt x="99060" y="26670"/>
                        <a:pt x="99060" y="20002"/>
                      </a:cubicBezTo>
                      <a:cubicBezTo>
                        <a:pt x="99060" y="13335"/>
                        <a:pt x="93345" y="7620"/>
                        <a:pt x="86677" y="7620"/>
                      </a:cubicBezTo>
                      <a:lnTo>
                        <a:pt x="82867" y="7620"/>
                      </a:lnTo>
                      <a:cubicBezTo>
                        <a:pt x="76200" y="7620"/>
                        <a:pt x="70485" y="13335"/>
                        <a:pt x="70485" y="20002"/>
                      </a:cubicBezTo>
                      <a:lnTo>
                        <a:pt x="70485" y="32385"/>
                      </a:lnTo>
                      <a:close/>
                      <a:moveTo>
                        <a:pt x="20002" y="8573"/>
                      </a:moveTo>
                      <a:cubicBezTo>
                        <a:pt x="13335" y="8573"/>
                        <a:pt x="7620" y="14288"/>
                        <a:pt x="7620" y="20955"/>
                      </a:cubicBezTo>
                      <a:cubicBezTo>
                        <a:pt x="7620" y="27623"/>
                        <a:pt x="13335" y="33338"/>
                        <a:pt x="20002" y="33338"/>
                      </a:cubicBezTo>
                      <a:lnTo>
                        <a:pt x="36195" y="33338"/>
                      </a:lnTo>
                      <a:lnTo>
                        <a:pt x="36195" y="20955"/>
                      </a:lnTo>
                      <a:cubicBezTo>
                        <a:pt x="36195" y="14288"/>
                        <a:pt x="30480" y="8573"/>
                        <a:pt x="23813" y="8573"/>
                      </a:cubicBezTo>
                      <a:lnTo>
                        <a:pt x="20002" y="857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76" name="Google Shape;5876;p42"/>
                <p:cNvGrpSpPr/>
                <p:nvPr/>
              </p:nvGrpSpPr>
              <p:grpSpPr>
                <a:xfrm>
                  <a:off x="5187315" y="2257425"/>
                  <a:ext cx="105727" cy="80009"/>
                  <a:chOff x="5187315" y="2257425"/>
                  <a:chExt cx="105727" cy="80009"/>
                </a:xfrm>
              </p:grpSpPr>
              <p:sp>
                <p:nvSpPr>
                  <p:cNvPr id="5877" name="Google Shape;5877;p42"/>
                  <p:cNvSpPr/>
                  <p:nvPr/>
                </p:nvSpPr>
                <p:spPr>
                  <a:xfrm>
                    <a:off x="5187315" y="2257425"/>
                    <a:ext cx="104897" cy="21907"/>
                  </a:xfrm>
                  <a:custGeom>
                    <a:avLst/>
                    <a:gdLst/>
                    <a:ahLst/>
                    <a:cxnLst/>
                    <a:rect l="l" t="t" r="r" b="b"/>
                    <a:pathLst>
                      <a:path w="104897" h="21907" extrusionOk="0">
                        <a:moveTo>
                          <a:pt x="96202" y="21908"/>
                        </a:moveTo>
                        <a:lnTo>
                          <a:pt x="8572" y="21908"/>
                        </a:lnTo>
                        <a:cubicBezTo>
                          <a:pt x="3810" y="21908"/>
                          <a:pt x="0" y="18097"/>
                          <a:pt x="0" y="13335"/>
                        </a:cubicBezTo>
                        <a:lnTo>
                          <a:pt x="0" y="8573"/>
                        </a:lnTo>
                        <a:cubicBezTo>
                          <a:pt x="0" y="3810"/>
                          <a:pt x="3810" y="0"/>
                          <a:pt x="8572" y="0"/>
                        </a:cubicBezTo>
                        <a:lnTo>
                          <a:pt x="96202" y="0"/>
                        </a:lnTo>
                        <a:cubicBezTo>
                          <a:pt x="100965" y="0"/>
                          <a:pt x="104775" y="3810"/>
                          <a:pt x="104775" y="8573"/>
                        </a:cubicBezTo>
                        <a:lnTo>
                          <a:pt x="104775" y="13335"/>
                        </a:lnTo>
                        <a:cubicBezTo>
                          <a:pt x="105727" y="18097"/>
                          <a:pt x="100965" y="21908"/>
                          <a:pt x="96202" y="219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8" name="Google Shape;5878;p42"/>
                  <p:cNvSpPr/>
                  <p:nvPr/>
                </p:nvSpPr>
                <p:spPr>
                  <a:xfrm>
                    <a:off x="5188267" y="2278379"/>
                    <a:ext cx="104775" cy="22860"/>
                  </a:xfrm>
                  <a:custGeom>
                    <a:avLst/>
                    <a:gdLst/>
                    <a:ahLst/>
                    <a:cxnLst/>
                    <a:rect l="l" t="t" r="r" b="b"/>
                    <a:pathLst>
                      <a:path w="104775" h="22860" extrusionOk="0">
                        <a:moveTo>
                          <a:pt x="93345" y="22860"/>
                        </a:moveTo>
                        <a:lnTo>
                          <a:pt x="11430" y="22860"/>
                        </a:lnTo>
                        <a:cubicBezTo>
                          <a:pt x="5715" y="22860"/>
                          <a:pt x="0" y="18098"/>
                          <a:pt x="0" y="11430"/>
                        </a:cubicBezTo>
                        <a:lnTo>
                          <a:pt x="0" y="11430"/>
                        </a:lnTo>
                        <a:cubicBezTo>
                          <a:pt x="0" y="5715"/>
                          <a:pt x="4763" y="0"/>
                          <a:pt x="11430" y="0"/>
                        </a:cubicBezTo>
                        <a:lnTo>
                          <a:pt x="93345" y="0"/>
                        </a:lnTo>
                        <a:cubicBezTo>
                          <a:pt x="99060" y="0"/>
                          <a:pt x="104775" y="4763"/>
                          <a:pt x="104775" y="11430"/>
                        </a:cubicBezTo>
                        <a:lnTo>
                          <a:pt x="104775" y="11430"/>
                        </a:lnTo>
                        <a:cubicBezTo>
                          <a:pt x="104775" y="18098"/>
                          <a:pt x="99060" y="22860"/>
                          <a:pt x="93345" y="22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9" name="Google Shape;5879;p42"/>
                  <p:cNvSpPr/>
                  <p:nvPr/>
                </p:nvSpPr>
                <p:spPr>
                  <a:xfrm>
                    <a:off x="5218747" y="2289809"/>
                    <a:ext cx="43815" cy="47625"/>
                  </a:xfrm>
                  <a:custGeom>
                    <a:avLst/>
                    <a:gdLst/>
                    <a:ahLst/>
                    <a:cxnLst/>
                    <a:rect l="l" t="t" r="r" b="b"/>
                    <a:pathLst>
                      <a:path w="43815" h="47625" extrusionOk="0">
                        <a:moveTo>
                          <a:pt x="21908" y="47625"/>
                        </a:moveTo>
                        <a:lnTo>
                          <a:pt x="21908" y="47625"/>
                        </a:lnTo>
                        <a:cubicBezTo>
                          <a:pt x="9525" y="47625"/>
                          <a:pt x="0" y="38100"/>
                          <a:pt x="0" y="25718"/>
                        </a:cubicBezTo>
                        <a:lnTo>
                          <a:pt x="0" y="0"/>
                        </a:lnTo>
                        <a:lnTo>
                          <a:pt x="43815" y="0"/>
                        </a:lnTo>
                        <a:lnTo>
                          <a:pt x="43815" y="25718"/>
                        </a:lnTo>
                        <a:cubicBezTo>
                          <a:pt x="43815" y="38100"/>
                          <a:pt x="33338" y="47625"/>
                          <a:pt x="21908" y="476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80" name="Google Shape;5880;p42"/>
              <p:cNvGrpSpPr/>
              <p:nvPr/>
            </p:nvGrpSpPr>
            <p:grpSpPr>
              <a:xfrm flipH="1">
                <a:off x="5993533" y="1674265"/>
                <a:ext cx="510106" cy="1040457"/>
                <a:chOff x="5883592" y="1771650"/>
                <a:chExt cx="458152" cy="934402"/>
              </a:xfrm>
            </p:grpSpPr>
            <p:grpSp>
              <p:nvGrpSpPr>
                <p:cNvPr id="5881" name="Google Shape;5881;p42"/>
                <p:cNvGrpSpPr/>
                <p:nvPr/>
              </p:nvGrpSpPr>
              <p:grpSpPr>
                <a:xfrm>
                  <a:off x="5883592" y="1771650"/>
                  <a:ext cx="458152" cy="665796"/>
                  <a:chOff x="5883592" y="1771650"/>
                  <a:chExt cx="458152" cy="665796"/>
                </a:xfrm>
              </p:grpSpPr>
              <p:grpSp>
                <p:nvGrpSpPr>
                  <p:cNvPr id="5882" name="Google Shape;5882;p42"/>
                  <p:cNvGrpSpPr/>
                  <p:nvPr/>
                </p:nvGrpSpPr>
                <p:grpSpPr>
                  <a:xfrm>
                    <a:off x="5883592" y="2057790"/>
                    <a:ext cx="218122" cy="172574"/>
                    <a:chOff x="5883592" y="2057790"/>
                    <a:chExt cx="218122" cy="172574"/>
                  </a:xfrm>
                </p:grpSpPr>
                <p:sp>
                  <p:nvSpPr>
                    <p:cNvPr id="5883" name="Google Shape;5883;p42"/>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4" name="Google Shape;5884;p42"/>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85" name="Google Shape;5885;p42"/>
                  <p:cNvGrpSpPr/>
                  <p:nvPr/>
                </p:nvGrpSpPr>
                <p:grpSpPr>
                  <a:xfrm>
                    <a:off x="6098857" y="2024536"/>
                    <a:ext cx="242887" cy="147642"/>
                    <a:chOff x="6098857" y="2024536"/>
                    <a:chExt cx="242887" cy="147642"/>
                  </a:xfrm>
                </p:grpSpPr>
                <p:sp>
                  <p:nvSpPr>
                    <p:cNvPr id="5886" name="Google Shape;5886;p42"/>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7" name="Google Shape;5887;p42"/>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88" name="Google Shape;5888;p42"/>
                  <p:cNvSpPr/>
                  <p:nvPr/>
                </p:nvSpPr>
                <p:spPr>
                  <a:xfrm>
                    <a:off x="6099570" y="1884997"/>
                    <a:ext cx="53371" cy="552449"/>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89" name="Google Shape;5889;p42"/>
                  <p:cNvGrpSpPr/>
                  <p:nvPr/>
                </p:nvGrpSpPr>
                <p:grpSpPr>
                  <a:xfrm>
                    <a:off x="6068111" y="1771650"/>
                    <a:ext cx="89235" cy="163829"/>
                    <a:chOff x="6068111" y="1771650"/>
                    <a:chExt cx="89235" cy="163829"/>
                  </a:xfrm>
                </p:grpSpPr>
                <p:sp>
                  <p:nvSpPr>
                    <p:cNvPr id="5890" name="Google Shape;5890;p42"/>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1" name="Google Shape;5891;p42"/>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92" name="Google Shape;5892;p42"/>
                  <p:cNvGrpSpPr/>
                  <p:nvPr/>
                </p:nvGrpSpPr>
                <p:grpSpPr>
                  <a:xfrm>
                    <a:off x="6101715" y="2229497"/>
                    <a:ext cx="160972" cy="92147"/>
                    <a:chOff x="6101715" y="2229497"/>
                    <a:chExt cx="160972" cy="92147"/>
                  </a:xfrm>
                </p:grpSpPr>
                <p:sp>
                  <p:nvSpPr>
                    <p:cNvPr id="5893" name="Google Shape;5893;p42"/>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4" name="Google Shape;5894;p42"/>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95" name="Google Shape;5895;p42"/>
                  <p:cNvGrpSpPr/>
                  <p:nvPr/>
                </p:nvGrpSpPr>
                <p:grpSpPr>
                  <a:xfrm>
                    <a:off x="5988367" y="1939066"/>
                    <a:ext cx="159067" cy="93792"/>
                    <a:chOff x="5988367" y="1939066"/>
                    <a:chExt cx="159067" cy="93792"/>
                  </a:xfrm>
                </p:grpSpPr>
                <p:sp>
                  <p:nvSpPr>
                    <p:cNvPr id="5896" name="Google Shape;5896;p42"/>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7" name="Google Shape;5897;p42"/>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898" name="Google Shape;5898;p42"/>
                <p:cNvSpPr/>
                <p:nvPr/>
              </p:nvSpPr>
              <p:spPr>
                <a:xfrm>
                  <a:off x="5935027" y="2366962"/>
                  <a:ext cx="339089" cy="339090"/>
                </a:xfrm>
                <a:custGeom>
                  <a:avLst/>
                  <a:gdLst/>
                  <a:ahLst/>
                  <a:cxnLst/>
                  <a:rect l="l" t="t" r="r" b="b"/>
                  <a:pathLst>
                    <a:path w="339089" h="339090" extrusionOk="0">
                      <a:moveTo>
                        <a:pt x="339090" y="169545"/>
                      </a:moveTo>
                      <a:cubicBezTo>
                        <a:pt x="339090" y="263182"/>
                        <a:pt x="263182" y="339090"/>
                        <a:pt x="169545" y="339090"/>
                      </a:cubicBezTo>
                      <a:cubicBezTo>
                        <a:pt x="75908" y="339090"/>
                        <a:pt x="0" y="263182"/>
                        <a:pt x="0" y="169545"/>
                      </a:cubicBezTo>
                      <a:cubicBezTo>
                        <a:pt x="0" y="75908"/>
                        <a:pt x="75908" y="0"/>
                        <a:pt x="169545" y="0"/>
                      </a:cubicBezTo>
                      <a:cubicBezTo>
                        <a:pt x="263182" y="0"/>
                        <a:pt x="339090" y="75908"/>
                        <a:pt x="339090" y="169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99" name="Google Shape;5899;p42"/>
              <p:cNvGrpSpPr/>
              <p:nvPr/>
            </p:nvGrpSpPr>
            <p:grpSpPr>
              <a:xfrm>
                <a:off x="5908505" y="2534114"/>
                <a:ext cx="1943029" cy="709880"/>
                <a:chOff x="5121592" y="2098514"/>
                <a:chExt cx="1943029" cy="709880"/>
              </a:xfrm>
            </p:grpSpPr>
            <p:sp>
              <p:nvSpPr>
                <p:cNvPr id="5900" name="Google Shape;5900;p42"/>
                <p:cNvSpPr/>
                <p:nvPr/>
              </p:nvSpPr>
              <p:spPr>
                <a:xfrm>
                  <a:off x="5121592" y="2148839"/>
                  <a:ext cx="789623" cy="470641"/>
                </a:xfrm>
                <a:custGeom>
                  <a:avLst/>
                  <a:gdLst/>
                  <a:ahLst/>
                  <a:cxnLst/>
                  <a:rect l="l" t="t" r="r" b="b"/>
                  <a:pathLst>
                    <a:path w="789623" h="470641" extrusionOk="0">
                      <a:moveTo>
                        <a:pt x="786765" y="413385"/>
                      </a:moveTo>
                      <a:cubicBezTo>
                        <a:pt x="777240" y="448628"/>
                        <a:pt x="743903" y="472440"/>
                        <a:pt x="708660" y="470535"/>
                      </a:cubicBezTo>
                      <a:cubicBezTo>
                        <a:pt x="677228" y="468630"/>
                        <a:pt x="645795" y="466725"/>
                        <a:pt x="614363" y="462915"/>
                      </a:cubicBezTo>
                      <a:cubicBezTo>
                        <a:pt x="607695" y="461963"/>
                        <a:pt x="601028" y="461010"/>
                        <a:pt x="594360" y="460057"/>
                      </a:cubicBezTo>
                      <a:cubicBezTo>
                        <a:pt x="594360" y="460057"/>
                        <a:pt x="594360" y="460057"/>
                        <a:pt x="594360" y="460057"/>
                      </a:cubicBezTo>
                      <a:cubicBezTo>
                        <a:pt x="495300" y="446723"/>
                        <a:pt x="397192" y="423863"/>
                        <a:pt x="300990" y="386715"/>
                      </a:cubicBezTo>
                      <a:cubicBezTo>
                        <a:pt x="205740" y="350520"/>
                        <a:pt x="113348" y="302895"/>
                        <a:pt x="26670" y="242888"/>
                      </a:cubicBezTo>
                      <a:cubicBezTo>
                        <a:pt x="8573" y="215265"/>
                        <a:pt x="0" y="182880"/>
                        <a:pt x="0" y="151448"/>
                      </a:cubicBezTo>
                      <a:cubicBezTo>
                        <a:pt x="0" y="143827"/>
                        <a:pt x="953" y="136207"/>
                        <a:pt x="1905" y="128588"/>
                      </a:cubicBezTo>
                      <a:lnTo>
                        <a:pt x="162878" y="27623"/>
                      </a:lnTo>
                      <a:lnTo>
                        <a:pt x="207645" y="0"/>
                      </a:lnTo>
                      <a:cubicBezTo>
                        <a:pt x="264795" y="64770"/>
                        <a:pt x="332423" y="122873"/>
                        <a:pt x="406717" y="172402"/>
                      </a:cubicBezTo>
                      <a:cubicBezTo>
                        <a:pt x="478155" y="220027"/>
                        <a:pt x="557213" y="258127"/>
                        <a:pt x="641033" y="288607"/>
                      </a:cubicBezTo>
                      <a:cubicBezTo>
                        <a:pt x="643890" y="289560"/>
                        <a:pt x="645795" y="290513"/>
                        <a:pt x="647700" y="291465"/>
                      </a:cubicBezTo>
                      <a:cubicBezTo>
                        <a:pt x="648653" y="291465"/>
                        <a:pt x="649605" y="292418"/>
                        <a:pt x="650558" y="292418"/>
                      </a:cubicBezTo>
                      <a:cubicBezTo>
                        <a:pt x="677228" y="301943"/>
                        <a:pt x="703898" y="309563"/>
                        <a:pt x="731520" y="317182"/>
                      </a:cubicBezTo>
                      <a:lnTo>
                        <a:pt x="732473" y="317182"/>
                      </a:lnTo>
                      <a:cubicBezTo>
                        <a:pt x="774383" y="329565"/>
                        <a:pt x="798195" y="372428"/>
                        <a:pt x="786765" y="413385"/>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1" name="Google Shape;5901;p42"/>
                <p:cNvSpPr/>
                <p:nvPr/>
              </p:nvSpPr>
              <p:spPr>
                <a:xfrm>
                  <a:off x="6277138" y="2173604"/>
                  <a:ext cx="769456" cy="529455"/>
                </a:xfrm>
                <a:custGeom>
                  <a:avLst/>
                  <a:gdLst/>
                  <a:ahLst/>
                  <a:cxnLst/>
                  <a:rect l="l" t="t" r="r" b="b"/>
                  <a:pathLst>
                    <a:path w="769456" h="529455" extrusionOk="0">
                      <a:moveTo>
                        <a:pt x="769456" y="157163"/>
                      </a:moveTo>
                      <a:cubicBezTo>
                        <a:pt x="761836" y="165735"/>
                        <a:pt x="754217" y="173355"/>
                        <a:pt x="746596" y="180975"/>
                      </a:cubicBezTo>
                      <a:cubicBezTo>
                        <a:pt x="688494" y="240030"/>
                        <a:pt x="624677" y="291465"/>
                        <a:pt x="558002" y="336233"/>
                      </a:cubicBezTo>
                      <a:cubicBezTo>
                        <a:pt x="541809" y="347663"/>
                        <a:pt x="524664" y="358140"/>
                        <a:pt x="507519" y="368617"/>
                      </a:cubicBezTo>
                      <a:cubicBezTo>
                        <a:pt x="490374" y="379095"/>
                        <a:pt x="473229" y="388620"/>
                        <a:pt x="456084" y="398145"/>
                      </a:cubicBezTo>
                      <a:cubicBezTo>
                        <a:pt x="421794" y="417195"/>
                        <a:pt x="387504" y="435292"/>
                        <a:pt x="351309" y="451485"/>
                      </a:cubicBezTo>
                      <a:cubicBezTo>
                        <a:pt x="321781" y="464820"/>
                        <a:pt x="292254" y="477203"/>
                        <a:pt x="260821" y="488633"/>
                      </a:cubicBezTo>
                      <a:cubicBezTo>
                        <a:pt x="216054" y="504825"/>
                        <a:pt x="169381" y="518160"/>
                        <a:pt x="119852" y="527685"/>
                      </a:cubicBezTo>
                      <a:cubicBezTo>
                        <a:pt x="64606" y="538163"/>
                        <a:pt x="11267" y="501015"/>
                        <a:pt x="1742" y="445770"/>
                      </a:cubicBezTo>
                      <a:cubicBezTo>
                        <a:pt x="-7783" y="395288"/>
                        <a:pt x="22696" y="346710"/>
                        <a:pt x="70321" y="330517"/>
                      </a:cubicBezTo>
                      <a:lnTo>
                        <a:pt x="73179" y="329565"/>
                      </a:lnTo>
                      <a:cubicBezTo>
                        <a:pt x="104611" y="319088"/>
                        <a:pt x="136044" y="305753"/>
                        <a:pt x="167477" y="289560"/>
                      </a:cubicBezTo>
                      <a:cubicBezTo>
                        <a:pt x="193194" y="276225"/>
                        <a:pt x="217959" y="261938"/>
                        <a:pt x="242724" y="246698"/>
                      </a:cubicBezTo>
                      <a:cubicBezTo>
                        <a:pt x="270346" y="229553"/>
                        <a:pt x="297017" y="210503"/>
                        <a:pt x="323686" y="190500"/>
                      </a:cubicBezTo>
                      <a:cubicBezTo>
                        <a:pt x="350356" y="170498"/>
                        <a:pt x="375121" y="150495"/>
                        <a:pt x="398934" y="128588"/>
                      </a:cubicBezTo>
                      <a:cubicBezTo>
                        <a:pt x="442749" y="88583"/>
                        <a:pt x="482754" y="45720"/>
                        <a:pt x="517044" y="0"/>
                      </a:cubicBezTo>
                      <a:lnTo>
                        <a:pt x="555144" y="23813"/>
                      </a:lnTo>
                      <a:lnTo>
                        <a:pt x="578956" y="39053"/>
                      </a:lnTo>
                      <a:lnTo>
                        <a:pt x="618961" y="63818"/>
                      </a:lnTo>
                      <a:lnTo>
                        <a:pt x="769456" y="157163"/>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2" name="Google Shape;5902;p42"/>
                <p:cNvSpPr/>
                <p:nvPr/>
              </p:nvSpPr>
              <p:spPr>
                <a:xfrm>
                  <a:off x="5883592" y="2475547"/>
                  <a:ext cx="633412" cy="214312"/>
                </a:xfrm>
                <a:custGeom>
                  <a:avLst/>
                  <a:gdLst/>
                  <a:ahLst/>
                  <a:cxnLst/>
                  <a:rect l="l" t="t" r="r" b="b"/>
                  <a:pathLst>
                    <a:path w="633412" h="214312" extrusionOk="0">
                      <a:moveTo>
                        <a:pt x="549593" y="214313"/>
                      </a:moveTo>
                      <a:cubicBezTo>
                        <a:pt x="591502" y="194310"/>
                        <a:pt x="633413" y="173355"/>
                        <a:pt x="633413" y="173355"/>
                      </a:cubicBezTo>
                      <a:lnTo>
                        <a:pt x="581977" y="0"/>
                      </a:lnTo>
                      <a:cubicBezTo>
                        <a:pt x="581977" y="0"/>
                        <a:pt x="463867" y="10478"/>
                        <a:pt x="434340" y="12383"/>
                      </a:cubicBezTo>
                      <a:lnTo>
                        <a:pt x="222885" y="110490"/>
                      </a:lnTo>
                      <a:cubicBezTo>
                        <a:pt x="230505" y="132398"/>
                        <a:pt x="97155" y="160020"/>
                        <a:pt x="0" y="176213"/>
                      </a:cubicBezTo>
                      <a:moveTo>
                        <a:pt x="71438" y="192405"/>
                      </a:moveTo>
                      <a:lnTo>
                        <a:pt x="79058" y="197168"/>
                      </a:lnTo>
                      <a:lnTo>
                        <a:pt x="76200" y="201930"/>
                      </a:lnTo>
                      <a:cubicBezTo>
                        <a:pt x="73342" y="200978"/>
                        <a:pt x="70485" y="200025"/>
                        <a:pt x="67628" y="199073"/>
                      </a:cubicBezTo>
                      <a:lnTo>
                        <a:pt x="71438" y="192405"/>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3" name="Google Shape;5903;p42"/>
                <p:cNvSpPr/>
                <p:nvPr/>
              </p:nvSpPr>
              <p:spPr>
                <a:xfrm>
                  <a:off x="5735002" y="2451734"/>
                  <a:ext cx="707204" cy="356660"/>
                </a:xfrm>
                <a:custGeom>
                  <a:avLst/>
                  <a:gdLst/>
                  <a:ahLst/>
                  <a:cxnLst/>
                  <a:rect l="l" t="t" r="r" b="b"/>
                  <a:pathLst>
                    <a:path w="707204" h="356660" extrusionOk="0">
                      <a:moveTo>
                        <a:pt x="705803" y="220980"/>
                      </a:moveTo>
                      <a:cubicBezTo>
                        <a:pt x="705803" y="220980"/>
                        <a:pt x="705803" y="220980"/>
                        <a:pt x="705803" y="220980"/>
                      </a:cubicBezTo>
                      <a:cubicBezTo>
                        <a:pt x="704850" y="224790"/>
                        <a:pt x="702945" y="227648"/>
                        <a:pt x="701040" y="231458"/>
                      </a:cubicBezTo>
                      <a:cubicBezTo>
                        <a:pt x="700088" y="234315"/>
                        <a:pt x="698182" y="236220"/>
                        <a:pt x="696278" y="239078"/>
                      </a:cubicBezTo>
                      <a:cubicBezTo>
                        <a:pt x="694372" y="241935"/>
                        <a:pt x="692467" y="244793"/>
                        <a:pt x="689610" y="248603"/>
                      </a:cubicBezTo>
                      <a:cubicBezTo>
                        <a:pt x="684847" y="254318"/>
                        <a:pt x="680085" y="259080"/>
                        <a:pt x="674370" y="264795"/>
                      </a:cubicBezTo>
                      <a:cubicBezTo>
                        <a:pt x="671513" y="267653"/>
                        <a:pt x="667703" y="271463"/>
                        <a:pt x="663892" y="274320"/>
                      </a:cubicBezTo>
                      <a:cubicBezTo>
                        <a:pt x="661988" y="276225"/>
                        <a:pt x="660082" y="278130"/>
                        <a:pt x="657225" y="279083"/>
                      </a:cubicBezTo>
                      <a:cubicBezTo>
                        <a:pt x="653415" y="281940"/>
                        <a:pt x="649605" y="284798"/>
                        <a:pt x="645795" y="287655"/>
                      </a:cubicBezTo>
                      <a:cubicBezTo>
                        <a:pt x="637222" y="293370"/>
                        <a:pt x="628650" y="298133"/>
                        <a:pt x="620078" y="302895"/>
                      </a:cubicBezTo>
                      <a:cubicBezTo>
                        <a:pt x="614363" y="305753"/>
                        <a:pt x="609600" y="308610"/>
                        <a:pt x="603885" y="311468"/>
                      </a:cubicBezTo>
                      <a:cubicBezTo>
                        <a:pt x="601980" y="312420"/>
                        <a:pt x="601028" y="312420"/>
                        <a:pt x="599122" y="313373"/>
                      </a:cubicBezTo>
                      <a:cubicBezTo>
                        <a:pt x="593407" y="316230"/>
                        <a:pt x="588645" y="318135"/>
                        <a:pt x="582930" y="320993"/>
                      </a:cubicBezTo>
                      <a:cubicBezTo>
                        <a:pt x="528638" y="345758"/>
                        <a:pt x="473392" y="369570"/>
                        <a:pt x="425767" y="348615"/>
                      </a:cubicBezTo>
                      <a:cubicBezTo>
                        <a:pt x="290513" y="288608"/>
                        <a:pt x="229552" y="275273"/>
                        <a:pt x="101917" y="211455"/>
                      </a:cubicBezTo>
                      <a:cubicBezTo>
                        <a:pt x="60960" y="191453"/>
                        <a:pt x="0" y="161925"/>
                        <a:pt x="0" y="161925"/>
                      </a:cubicBezTo>
                      <a:lnTo>
                        <a:pt x="52388" y="0"/>
                      </a:lnTo>
                      <a:cubicBezTo>
                        <a:pt x="52388" y="0"/>
                        <a:pt x="187642" y="11430"/>
                        <a:pt x="217170" y="12383"/>
                      </a:cubicBezTo>
                      <a:cubicBezTo>
                        <a:pt x="319088" y="18098"/>
                        <a:pt x="469582" y="26670"/>
                        <a:pt x="569595" y="55245"/>
                      </a:cubicBezTo>
                      <a:cubicBezTo>
                        <a:pt x="583882" y="123825"/>
                        <a:pt x="434340" y="82868"/>
                        <a:pt x="424815" y="110490"/>
                      </a:cubicBezTo>
                      <a:cubicBezTo>
                        <a:pt x="416242" y="135255"/>
                        <a:pt x="586740" y="168593"/>
                        <a:pt x="680085" y="182880"/>
                      </a:cubicBezTo>
                      <a:cubicBezTo>
                        <a:pt x="699135" y="184785"/>
                        <a:pt x="711517" y="202883"/>
                        <a:pt x="705803" y="220980"/>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04" name="Google Shape;5904;p42"/>
                <p:cNvGrpSpPr/>
                <p:nvPr/>
              </p:nvGrpSpPr>
              <p:grpSpPr>
                <a:xfrm>
                  <a:off x="6165532" y="2648902"/>
                  <a:ext cx="266700" cy="121919"/>
                  <a:chOff x="6165532" y="2648902"/>
                  <a:chExt cx="266700" cy="121919"/>
                </a:xfrm>
              </p:grpSpPr>
              <p:sp>
                <p:nvSpPr>
                  <p:cNvPr id="5905" name="Google Shape;5905;p42"/>
                  <p:cNvSpPr/>
                  <p:nvPr/>
                </p:nvSpPr>
                <p:spPr>
                  <a:xfrm>
                    <a:off x="6219825" y="2648902"/>
                    <a:ext cx="212407" cy="50482"/>
                  </a:xfrm>
                  <a:custGeom>
                    <a:avLst/>
                    <a:gdLst/>
                    <a:ahLst/>
                    <a:cxnLst/>
                    <a:rect l="l" t="t" r="r" b="b"/>
                    <a:pathLst>
                      <a:path w="212407" h="50482" extrusionOk="0">
                        <a:moveTo>
                          <a:pt x="212407" y="40957"/>
                        </a:moveTo>
                        <a:cubicBezTo>
                          <a:pt x="210503" y="43815"/>
                          <a:pt x="208597" y="46672"/>
                          <a:pt x="205740" y="50482"/>
                        </a:cubicBezTo>
                        <a:lnTo>
                          <a:pt x="0" y="10477"/>
                        </a:lnTo>
                        <a:lnTo>
                          <a:pt x="1905" y="0"/>
                        </a:lnTo>
                        <a:lnTo>
                          <a:pt x="212407" y="40957"/>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6" name="Google Shape;5906;p42"/>
                  <p:cNvSpPr/>
                  <p:nvPr/>
                </p:nvSpPr>
                <p:spPr>
                  <a:xfrm>
                    <a:off x="6197917" y="2690812"/>
                    <a:ext cx="196214" cy="46672"/>
                  </a:xfrm>
                  <a:custGeom>
                    <a:avLst/>
                    <a:gdLst/>
                    <a:ahLst/>
                    <a:cxnLst/>
                    <a:rect l="l" t="t" r="r" b="b"/>
                    <a:pathLst>
                      <a:path w="196214" h="46672" extrusionOk="0">
                        <a:moveTo>
                          <a:pt x="196215" y="38100"/>
                        </a:moveTo>
                        <a:cubicBezTo>
                          <a:pt x="192405" y="40958"/>
                          <a:pt x="188595" y="43815"/>
                          <a:pt x="184785" y="46672"/>
                        </a:cubicBezTo>
                        <a:lnTo>
                          <a:pt x="0" y="10478"/>
                        </a:lnTo>
                        <a:lnTo>
                          <a:pt x="1905" y="0"/>
                        </a:lnTo>
                        <a:lnTo>
                          <a:pt x="196215" y="38100"/>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7" name="Google Shape;5907;p42"/>
                  <p:cNvSpPr/>
                  <p:nvPr/>
                </p:nvSpPr>
                <p:spPr>
                  <a:xfrm>
                    <a:off x="6165532" y="2730817"/>
                    <a:ext cx="169545" cy="40004"/>
                  </a:xfrm>
                  <a:custGeom>
                    <a:avLst/>
                    <a:gdLst/>
                    <a:ahLst/>
                    <a:cxnLst/>
                    <a:rect l="l" t="t" r="r" b="b"/>
                    <a:pathLst>
                      <a:path w="169545" h="40004" extrusionOk="0">
                        <a:moveTo>
                          <a:pt x="169545" y="32385"/>
                        </a:moveTo>
                        <a:cubicBezTo>
                          <a:pt x="163830" y="35242"/>
                          <a:pt x="159068" y="37148"/>
                          <a:pt x="153353" y="40005"/>
                        </a:cubicBezTo>
                        <a:lnTo>
                          <a:pt x="0" y="10478"/>
                        </a:lnTo>
                        <a:lnTo>
                          <a:pt x="1905" y="0"/>
                        </a:lnTo>
                        <a:lnTo>
                          <a:pt x="169545" y="32385"/>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08" name="Google Shape;5908;p42"/>
                <p:cNvSpPr/>
                <p:nvPr/>
              </p:nvSpPr>
              <p:spPr>
                <a:xfrm>
                  <a:off x="5900737" y="2488882"/>
                  <a:ext cx="418147" cy="91439"/>
                </a:xfrm>
                <a:custGeom>
                  <a:avLst/>
                  <a:gdLst/>
                  <a:ahLst/>
                  <a:cxnLst/>
                  <a:rect l="l" t="t" r="r" b="b"/>
                  <a:pathLst>
                    <a:path w="418147" h="91439" extrusionOk="0">
                      <a:moveTo>
                        <a:pt x="192405" y="91440"/>
                      </a:moveTo>
                      <a:cubicBezTo>
                        <a:pt x="124778" y="89535"/>
                        <a:pt x="2858" y="92392"/>
                        <a:pt x="0" y="41910"/>
                      </a:cubicBezTo>
                      <a:cubicBezTo>
                        <a:pt x="0" y="37147"/>
                        <a:pt x="3810" y="31433"/>
                        <a:pt x="9525" y="30480"/>
                      </a:cubicBezTo>
                      <a:cubicBezTo>
                        <a:pt x="114300" y="4763"/>
                        <a:pt x="316230" y="4763"/>
                        <a:pt x="418147" y="0"/>
                      </a:cubicBezTo>
                      <a:lnTo>
                        <a:pt x="391478" y="73342"/>
                      </a:lnTo>
                      <a:lnTo>
                        <a:pt x="252413" y="89535"/>
                      </a:lnTo>
                      <a:cubicBezTo>
                        <a:pt x="231458" y="91440"/>
                        <a:pt x="211455" y="91440"/>
                        <a:pt x="192405" y="91440"/>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9" name="Google Shape;5909;p42"/>
                <p:cNvSpPr/>
                <p:nvPr/>
              </p:nvSpPr>
              <p:spPr>
                <a:xfrm>
                  <a:off x="6439852" y="2098514"/>
                  <a:ext cx="624769" cy="572295"/>
                </a:xfrm>
                <a:custGeom>
                  <a:avLst/>
                  <a:gdLst/>
                  <a:ahLst/>
                  <a:cxnLst/>
                  <a:rect l="l" t="t" r="r" b="b"/>
                  <a:pathLst>
                    <a:path w="624769" h="572295" extrusionOk="0">
                      <a:moveTo>
                        <a:pt x="0" y="355125"/>
                      </a:moveTo>
                      <a:cubicBezTo>
                        <a:pt x="0" y="355125"/>
                        <a:pt x="206692" y="195105"/>
                        <a:pt x="329565" y="56993"/>
                      </a:cubicBezTo>
                      <a:cubicBezTo>
                        <a:pt x="384810" y="-5872"/>
                        <a:pt x="478155" y="-18255"/>
                        <a:pt x="547688" y="27465"/>
                      </a:cubicBezTo>
                      <a:lnTo>
                        <a:pt x="547688" y="27465"/>
                      </a:lnTo>
                      <a:cubicBezTo>
                        <a:pt x="641032" y="87473"/>
                        <a:pt x="651510" y="219870"/>
                        <a:pt x="568642" y="294165"/>
                      </a:cubicBezTo>
                      <a:cubicBezTo>
                        <a:pt x="460057" y="392273"/>
                        <a:pt x="298132" y="511335"/>
                        <a:pt x="101917" y="572295"/>
                      </a:cubicBezTo>
                      <a:lnTo>
                        <a:pt x="0" y="3551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0" name="Google Shape;5910;p42"/>
                <p:cNvSpPr/>
                <p:nvPr/>
              </p:nvSpPr>
              <p:spPr>
                <a:xfrm>
                  <a:off x="5121592" y="2131921"/>
                  <a:ext cx="649604" cy="504599"/>
                </a:xfrm>
                <a:custGeom>
                  <a:avLst/>
                  <a:gdLst/>
                  <a:ahLst/>
                  <a:cxnLst/>
                  <a:rect l="l" t="t" r="r" b="b"/>
                  <a:pathLst>
                    <a:path w="649604" h="504599" extrusionOk="0">
                      <a:moveTo>
                        <a:pt x="649605" y="273142"/>
                      </a:moveTo>
                      <a:lnTo>
                        <a:pt x="641033" y="305526"/>
                      </a:lnTo>
                      <a:lnTo>
                        <a:pt x="594360" y="476976"/>
                      </a:lnTo>
                      <a:lnTo>
                        <a:pt x="586740" y="504599"/>
                      </a:lnTo>
                      <a:cubicBezTo>
                        <a:pt x="383858" y="478882"/>
                        <a:pt x="202883" y="389346"/>
                        <a:pt x="79058" y="312194"/>
                      </a:cubicBezTo>
                      <a:cubicBezTo>
                        <a:pt x="57150" y="298859"/>
                        <a:pt x="40005" y="280762"/>
                        <a:pt x="26670" y="260759"/>
                      </a:cubicBezTo>
                      <a:cubicBezTo>
                        <a:pt x="8573" y="233137"/>
                        <a:pt x="0" y="200751"/>
                        <a:pt x="0" y="169319"/>
                      </a:cubicBezTo>
                      <a:cubicBezTo>
                        <a:pt x="0" y="161699"/>
                        <a:pt x="953" y="154079"/>
                        <a:pt x="1905" y="146459"/>
                      </a:cubicBezTo>
                      <a:cubicBezTo>
                        <a:pt x="6667" y="109312"/>
                        <a:pt x="23813" y="74069"/>
                        <a:pt x="54292" y="45494"/>
                      </a:cubicBezTo>
                      <a:cubicBezTo>
                        <a:pt x="115253" y="-11656"/>
                        <a:pt x="208598" y="-15466"/>
                        <a:pt x="274320" y="36921"/>
                      </a:cubicBezTo>
                      <a:cubicBezTo>
                        <a:pt x="418148" y="151221"/>
                        <a:pt x="649605" y="273142"/>
                        <a:pt x="649605" y="2731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1" name="Google Shape;5911;p42"/>
                <p:cNvSpPr/>
                <p:nvPr/>
              </p:nvSpPr>
              <p:spPr>
                <a:xfrm>
                  <a:off x="6440805" y="2449830"/>
                  <a:ext cx="105727" cy="221932"/>
                </a:xfrm>
                <a:custGeom>
                  <a:avLst/>
                  <a:gdLst/>
                  <a:ahLst/>
                  <a:cxnLst/>
                  <a:rect l="l" t="t" r="r" b="b"/>
                  <a:pathLst>
                    <a:path w="105727" h="221932" extrusionOk="0">
                      <a:moveTo>
                        <a:pt x="105727" y="221933"/>
                      </a:moveTo>
                      <a:lnTo>
                        <a:pt x="0" y="0"/>
                      </a:lnTo>
                    </a:path>
                  </a:pathLst>
                </a:custGeom>
                <a:noFill/>
                <a:ln w="43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2" name="Google Shape;5912;p42"/>
                <p:cNvSpPr/>
                <p:nvPr/>
              </p:nvSpPr>
              <p:spPr>
                <a:xfrm>
                  <a:off x="5707380" y="2415540"/>
                  <a:ext cx="70485" cy="220027"/>
                </a:xfrm>
                <a:custGeom>
                  <a:avLst/>
                  <a:gdLst/>
                  <a:ahLst/>
                  <a:cxnLst/>
                  <a:rect l="l" t="t" r="r" b="b"/>
                  <a:pathLst>
                    <a:path w="70485" h="220027" extrusionOk="0">
                      <a:moveTo>
                        <a:pt x="70485" y="0"/>
                      </a:moveTo>
                      <a:lnTo>
                        <a:pt x="0" y="220027"/>
                      </a:lnTo>
                    </a:path>
                  </a:pathLst>
                </a:custGeom>
                <a:noFill/>
                <a:ln w="48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13" name="Google Shape;5913;p42"/>
                <p:cNvGrpSpPr/>
                <p:nvPr/>
              </p:nvGrpSpPr>
              <p:grpSpPr>
                <a:xfrm>
                  <a:off x="5898832" y="2636520"/>
                  <a:ext cx="247650" cy="155257"/>
                  <a:chOff x="5898832" y="2636520"/>
                  <a:chExt cx="247650" cy="155257"/>
                </a:xfrm>
              </p:grpSpPr>
              <p:sp>
                <p:nvSpPr>
                  <p:cNvPr id="5914" name="Google Shape;5914;p42"/>
                  <p:cNvSpPr/>
                  <p:nvPr/>
                </p:nvSpPr>
                <p:spPr>
                  <a:xfrm>
                    <a:off x="5898832" y="2637472"/>
                    <a:ext cx="247650" cy="154305"/>
                  </a:xfrm>
                  <a:custGeom>
                    <a:avLst/>
                    <a:gdLst/>
                    <a:ahLst/>
                    <a:cxnLst/>
                    <a:rect l="l" t="t" r="r" b="b"/>
                    <a:pathLst>
                      <a:path w="247650" h="154305" extrusionOk="0">
                        <a:moveTo>
                          <a:pt x="247650" y="153353"/>
                        </a:moveTo>
                        <a:cubicBezTo>
                          <a:pt x="231458" y="154305"/>
                          <a:pt x="215265" y="154305"/>
                          <a:pt x="200025" y="154305"/>
                        </a:cubicBezTo>
                        <a:cubicBezTo>
                          <a:pt x="196215" y="154305"/>
                          <a:pt x="193358" y="154305"/>
                          <a:pt x="189547" y="154305"/>
                        </a:cubicBezTo>
                        <a:cubicBezTo>
                          <a:pt x="174308" y="154305"/>
                          <a:pt x="160020" y="153353"/>
                          <a:pt x="145733" y="153353"/>
                        </a:cubicBezTo>
                        <a:cubicBezTo>
                          <a:pt x="141922" y="153353"/>
                          <a:pt x="139065" y="153353"/>
                          <a:pt x="135255" y="153353"/>
                        </a:cubicBezTo>
                        <a:cubicBezTo>
                          <a:pt x="120015" y="152400"/>
                          <a:pt x="105727" y="151448"/>
                          <a:pt x="92392" y="149543"/>
                        </a:cubicBezTo>
                        <a:cubicBezTo>
                          <a:pt x="88583" y="149543"/>
                          <a:pt x="84772" y="148590"/>
                          <a:pt x="81915" y="148590"/>
                        </a:cubicBezTo>
                        <a:cubicBezTo>
                          <a:pt x="71438" y="147638"/>
                          <a:pt x="61913" y="145733"/>
                          <a:pt x="52388" y="144780"/>
                        </a:cubicBezTo>
                        <a:cubicBezTo>
                          <a:pt x="30480" y="140970"/>
                          <a:pt x="13335" y="123825"/>
                          <a:pt x="10477" y="101918"/>
                        </a:cubicBezTo>
                        <a:cubicBezTo>
                          <a:pt x="10477" y="101918"/>
                          <a:pt x="10477" y="101918"/>
                          <a:pt x="10477" y="101918"/>
                        </a:cubicBezTo>
                        <a:lnTo>
                          <a:pt x="0" y="1905"/>
                        </a:lnTo>
                        <a:cubicBezTo>
                          <a:pt x="2858" y="953"/>
                          <a:pt x="5715" y="0"/>
                          <a:pt x="9525" y="0"/>
                        </a:cubicBezTo>
                        <a:cubicBezTo>
                          <a:pt x="16192" y="0"/>
                          <a:pt x="24765" y="2858"/>
                          <a:pt x="37147" y="7620"/>
                        </a:cubicBezTo>
                        <a:cubicBezTo>
                          <a:pt x="44767" y="10478"/>
                          <a:pt x="51435" y="14288"/>
                          <a:pt x="58102" y="17145"/>
                        </a:cubicBezTo>
                        <a:cubicBezTo>
                          <a:pt x="62865" y="19050"/>
                          <a:pt x="66675" y="20955"/>
                          <a:pt x="71438" y="22860"/>
                        </a:cubicBezTo>
                        <a:lnTo>
                          <a:pt x="71438" y="22860"/>
                        </a:lnTo>
                        <a:cubicBezTo>
                          <a:pt x="89535" y="30480"/>
                          <a:pt x="103822" y="37148"/>
                          <a:pt x="116205" y="42863"/>
                        </a:cubicBezTo>
                        <a:cubicBezTo>
                          <a:pt x="121920" y="45720"/>
                          <a:pt x="126683" y="47625"/>
                          <a:pt x="131445" y="49530"/>
                        </a:cubicBezTo>
                        <a:cubicBezTo>
                          <a:pt x="165735" y="64770"/>
                          <a:pt x="176213" y="73343"/>
                          <a:pt x="192405" y="94298"/>
                        </a:cubicBezTo>
                        <a:cubicBezTo>
                          <a:pt x="206692" y="111443"/>
                          <a:pt x="226695" y="133350"/>
                          <a:pt x="247650" y="153353"/>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5" name="Google Shape;5915;p42"/>
                  <p:cNvSpPr/>
                  <p:nvPr/>
                </p:nvSpPr>
                <p:spPr>
                  <a:xfrm>
                    <a:off x="6015990" y="2678429"/>
                    <a:ext cx="83819" cy="113347"/>
                  </a:xfrm>
                  <a:custGeom>
                    <a:avLst/>
                    <a:gdLst/>
                    <a:ahLst/>
                    <a:cxnLst/>
                    <a:rect l="l" t="t" r="r" b="b"/>
                    <a:pathLst>
                      <a:path w="83819" h="113347" extrusionOk="0">
                        <a:moveTo>
                          <a:pt x="83820" y="113348"/>
                        </a:moveTo>
                        <a:cubicBezTo>
                          <a:pt x="80010" y="113348"/>
                          <a:pt x="77152" y="113348"/>
                          <a:pt x="73342" y="113348"/>
                        </a:cubicBezTo>
                        <a:lnTo>
                          <a:pt x="0" y="0"/>
                        </a:lnTo>
                        <a:cubicBezTo>
                          <a:pt x="5715" y="2858"/>
                          <a:pt x="10477" y="4763"/>
                          <a:pt x="15240" y="6667"/>
                        </a:cubicBezTo>
                        <a:lnTo>
                          <a:pt x="83820" y="113348"/>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6" name="Google Shape;5916;p42"/>
                  <p:cNvSpPr/>
                  <p:nvPr/>
                </p:nvSpPr>
                <p:spPr>
                  <a:xfrm>
                    <a:off x="5956934" y="2653665"/>
                    <a:ext cx="88582" cy="137159"/>
                  </a:xfrm>
                  <a:custGeom>
                    <a:avLst/>
                    <a:gdLst/>
                    <a:ahLst/>
                    <a:cxnLst/>
                    <a:rect l="l" t="t" r="r" b="b"/>
                    <a:pathLst>
                      <a:path w="88582" h="137159" extrusionOk="0">
                        <a:moveTo>
                          <a:pt x="88583" y="137160"/>
                        </a:moveTo>
                        <a:cubicBezTo>
                          <a:pt x="84773" y="137160"/>
                          <a:pt x="81915" y="137160"/>
                          <a:pt x="78105" y="137160"/>
                        </a:cubicBezTo>
                        <a:lnTo>
                          <a:pt x="0" y="0"/>
                        </a:lnTo>
                        <a:cubicBezTo>
                          <a:pt x="4763" y="1905"/>
                          <a:pt x="8573" y="3810"/>
                          <a:pt x="13335" y="5715"/>
                        </a:cubicBezTo>
                        <a:lnTo>
                          <a:pt x="13335" y="5715"/>
                        </a:lnTo>
                        <a:lnTo>
                          <a:pt x="88583" y="137160"/>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7" name="Google Shape;5917;p42"/>
                  <p:cNvSpPr/>
                  <p:nvPr/>
                </p:nvSpPr>
                <p:spPr>
                  <a:xfrm>
                    <a:off x="5899784" y="2636520"/>
                    <a:ext cx="92392" cy="150495"/>
                  </a:xfrm>
                  <a:custGeom>
                    <a:avLst/>
                    <a:gdLst/>
                    <a:ahLst/>
                    <a:cxnLst/>
                    <a:rect l="l" t="t" r="r" b="b"/>
                    <a:pathLst>
                      <a:path w="92392" h="150495" extrusionOk="0">
                        <a:moveTo>
                          <a:pt x="92393" y="150495"/>
                        </a:moveTo>
                        <a:cubicBezTo>
                          <a:pt x="88583" y="150495"/>
                          <a:pt x="84773" y="149542"/>
                          <a:pt x="81915" y="149542"/>
                        </a:cubicBezTo>
                        <a:lnTo>
                          <a:pt x="0" y="1905"/>
                        </a:lnTo>
                        <a:cubicBezTo>
                          <a:pt x="2858" y="952"/>
                          <a:pt x="5715" y="0"/>
                          <a:pt x="9525" y="0"/>
                        </a:cubicBezTo>
                        <a:lnTo>
                          <a:pt x="92393" y="150495"/>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extLst>
      <p:ext uri="{BB962C8B-B14F-4D97-AF65-F5344CB8AC3E}">
        <p14:creationId xmlns:p14="http://schemas.microsoft.com/office/powerpoint/2010/main" val="1601577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86"/>
        <p:cNvGrpSpPr/>
        <p:nvPr/>
      </p:nvGrpSpPr>
      <p:grpSpPr>
        <a:xfrm>
          <a:off x="0" y="0"/>
          <a:ext cx="0" cy="0"/>
          <a:chOff x="0" y="0"/>
          <a:chExt cx="0" cy="0"/>
        </a:xfrm>
      </p:grpSpPr>
      <p:sp>
        <p:nvSpPr>
          <p:cNvPr id="5987" name="Google Shape;5987;p48"/>
          <p:cNvSpPr txBox="1">
            <a:spLocks noGrp="1"/>
          </p:cNvSpPr>
          <p:nvPr>
            <p:ph type="title"/>
          </p:nvPr>
        </p:nvSpPr>
        <p:spPr>
          <a:xfrm>
            <a:off x="1862622" y="845602"/>
            <a:ext cx="5607000" cy="2083800"/>
          </a:xfrm>
          <a:prstGeom prst="rect">
            <a:avLst/>
          </a:prstGeom>
        </p:spPr>
        <p:txBody>
          <a:bodyPr spcFirstLastPara="1" wrap="square" lIns="91425" tIns="91425" rIns="91425" bIns="91425" anchor="ctr" anchorCtr="0">
            <a:noAutofit/>
          </a:bodyPr>
          <a:lstStyle/>
          <a:p>
            <a:pPr lvl="0"/>
            <a:r>
              <a:rPr lang="en-US" dirty="0" smtClean="0"/>
              <a:t>Controversy</a:t>
            </a:r>
            <a:endParaRPr dirty="0"/>
          </a:p>
        </p:txBody>
      </p:sp>
      <p:sp>
        <p:nvSpPr>
          <p:cNvPr id="5988" name="Google Shape;5988;p48"/>
          <p:cNvSpPr/>
          <p:nvPr/>
        </p:nvSpPr>
        <p:spPr>
          <a:xfrm>
            <a:off x="-23700" y="3302000"/>
            <a:ext cx="9191400" cy="18414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989" name="Google Shape;5989;p48"/>
          <p:cNvGrpSpPr/>
          <p:nvPr/>
        </p:nvGrpSpPr>
        <p:grpSpPr>
          <a:xfrm>
            <a:off x="4025400" y="3359237"/>
            <a:ext cx="1093199" cy="1244868"/>
            <a:chOff x="4539993" y="3995048"/>
            <a:chExt cx="710423" cy="809039"/>
          </a:xfrm>
        </p:grpSpPr>
        <p:grpSp>
          <p:nvGrpSpPr>
            <p:cNvPr id="5990" name="Google Shape;5990;p48"/>
            <p:cNvGrpSpPr/>
            <p:nvPr/>
          </p:nvGrpSpPr>
          <p:grpSpPr>
            <a:xfrm>
              <a:off x="4539993" y="3995048"/>
              <a:ext cx="710423" cy="809039"/>
              <a:chOff x="6643941" y="4228881"/>
              <a:chExt cx="1020576" cy="1162412"/>
            </a:xfrm>
          </p:grpSpPr>
          <p:sp>
            <p:nvSpPr>
              <p:cNvPr id="5991" name="Google Shape;5991;p48"/>
              <p:cNvSpPr/>
              <p:nvPr/>
            </p:nvSpPr>
            <p:spPr>
              <a:xfrm>
                <a:off x="7107976" y="4228881"/>
                <a:ext cx="91383" cy="1004039"/>
              </a:xfrm>
              <a:custGeom>
                <a:avLst/>
                <a:gdLst/>
                <a:ahLst/>
                <a:cxnLst/>
                <a:rect l="l" t="t" r="r" b="b"/>
                <a:pathLst>
                  <a:path w="74295" h="816292" extrusionOk="0">
                    <a:moveTo>
                      <a:pt x="37147" y="0"/>
                    </a:moveTo>
                    <a:lnTo>
                      <a:pt x="37147" y="0"/>
                    </a:lnTo>
                    <a:cubicBezTo>
                      <a:pt x="58103" y="0"/>
                      <a:pt x="74295" y="16193"/>
                      <a:pt x="74295" y="37147"/>
                    </a:cubicBezTo>
                    <a:lnTo>
                      <a:pt x="74295" y="816293"/>
                    </a:lnTo>
                    <a:lnTo>
                      <a:pt x="0" y="816293"/>
                    </a:lnTo>
                    <a:lnTo>
                      <a:pt x="0" y="37147"/>
                    </a:lnTo>
                    <a:cubicBezTo>
                      <a:pt x="0" y="16193"/>
                      <a:pt x="17145" y="0"/>
                      <a:pt x="371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2" name="Google Shape;5992;p48"/>
              <p:cNvSpPr/>
              <p:nvPr/>
            </p:nvSpPr>
            <p:spPr>
              <a:xfrm>
                <a:off x="6878302" y="5271792"/>
                <a:ext cx="550640" cy="119501"/>
              </a:xfrm>
              <a:custGeom>
                <a:avLst/>
                <a:gdLst/>
                <a:ahLst/>
                <a:cxnLst/>
                <a:rect l="l" t="t" r="r" b="b"/>
                <a:pathLst>
                  <a:path w="447675" h="97155" extrusionOk="0">
                    <a:moveTo>
                      <a:pt x="447675" y="97155"/>
                    </a:moveTo>
                    <a:lnTo>
                      <a:pt x="0" y="97155"/>
                    </a:lnTo>
                    <a:lnTo>
                      <a:pt x="0" y="55245"/>
                    </a:lnTo>
                    <a:cubicBezTo>
                      <a:pt x="0" y="24765"/>
                      <a:pt x="24765" y="0"/>
                      <a:pt x="55245" y="0"/>
                    </a:cubicBezTo>
                    <a:lnTo>
                      <a:pt x="392430" y="0"/>
                    </a:lnTo>
                    <a:cubicBezTo>
                      <a:pt x="422910" y="0"/>
                      <a:pt x="447675" y="24765"/>
                      <a:pt x="447675" y="55245"/>
                    </a:cubicBezTo>
                    <a:lnTo>
                      <a:pt x="447675" y="971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3" name="Google Shape;5993;p48"/>
              <p:cNvSpPr/>
              <p:nvPr/>
            </p:nvSpPr>
            <p:spPr>
              <a:xfrm>
                <a:off x="6972046" y="5193253"/>
                <a:ext cx="363188" cy="79694"/>
              </a:xfrm>
              <a:custGeom>
                <a:avLst/>
                <a:gdLst/>
                <a:ahLst/>
                <a:cxnLst/>
                <a:rect l="l" t="t" r="r" b="b"/>
                <a:pathLst>
                  <a:path w="295275" h="64792" extrusionOk="0">
                    <a:moveTo>
                      <a:pt x="295275" y="64793"/>
                    </a:moveTo>
                    <a:lnTo>
                      <a:pt x="0" y="64793"/>
                    </a:lnTo>
                    <a:lnTo>
                      <a:pt x="0" y="64793"/>
                    </a:lnTo>
                    <a:cubicBezTo>
                      <a:pt x="0" y="28597"/>
                      <a:pt x="29528" y="22"/>
                      <a:pt x="64770" y="22"/>
                    </a:cubicBezTo>
                    <a:lnTo>
                      <a:pt x="230505" y="22"/>
                    </a:lnTo>
                    <a:cubicBezTo>
                      <a:pt x="266700" y="-930"/>
                      <a:pt x="295275" y="28597"/>
                      <a:pt x="295275" y="64793"/>
                    </a:cubicBezTo>
                    <a:lnTo>
                      <a:pt x="295275" y="647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4" name="Google Shape;5994;p48"/>
              <p:cNvSpPr/>
              <p:nvPr/>
            </p:nvSpPr>
            <p:spPr>
              <a:xfrm>
                <a:off x="6806822" y="4425745"/>
                <a:ext cx="694743" cy="11716"/>
              </a:xfrm>
              <a:custGeom>
                <a:avLst/>
                <a:gdLst/>
                <a:ahLst/>
                <a:cxnLst/>
                <a:rect l="l" t="t" r="r" b="b"/>
                <a:pathLst>
                  <a:path w="564832" h="9525" extrusionOk="0">
                    <a:moveTo>
                      <a:pt x="0" y="0"/>
                    </a:moveTo>
                    <a:lnTo>
                      <a:pt x="564833" y="0"/>
                    </a:lnTo>
                  </a:path>
                </a:pathLst>
              </a:custGeom>
              <a:solidFill>
                <a:schemeClr val="accent3"/>
              </a:solidFill>
              <a:ln w="330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95" name="Google Shape;5995;p48"/>
              <p:cNvGrpSpPr/>
              <p:nvPr/>
            </p:nvGrpSpPr>
            <p:grpSpPr>
              <a:xfrm>
                <a:off x="6643941" y="4425745"/>
                <a:ext cx="1020576" cy="505016"/>
                <a:chOff x="6643941" y="4425745"/>
                <a:chExt cx="1020576" cy="505016"/>
              </a:xfrm>
            </p:grpSpPr>
            <p:sp>
              <p:nvSpPr>
                <p:cNvPr id="5996" name="Google Shape;5996;p48"/>
                <p:cNvSpPr/>
                <p:nvPr/>
              </p:nvSpPr>
              <p:spPr>
                <a:xfrm>
                  <a:off x="6681439" y="4425745"/>
                  <a:ext cx="261261" cy="369046"/>
                </a:xfrm>
                <a:custGeom>
                  <a:avLst/>
                  <a:gdLst/>
                  <a:ahLst/>
                  <a:cxnLst/>
                  <a:rect l="l" t="t" r="r" b="b"/>
                  <a:pathLst>
                    <a:path w="212407" h="300037" extrusionOk="0">
                      <a:moveTo>
                        <a:pt x="106680" y="0"/>
                      </a:moveTo>
                      <a:lnTo>
                        <a:pt x="0" y="300038"/>
                      </a:lnTo>
                      <a:lnTo>
                        <a:pt x="212407"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7" name="Google Shape;5997;p48"/>
                <p:cNvSpPr/>
                <p:nvPr/>
              </p:nvSpPr>
              <p:spPr>
                <a:xfrm>
                  <a:off x="7364603" y="4425745"/>
                  <a:ext cx="262433" cy="369046"/>
                </a:xfrm>
                <a:custGeom>
                  <a:avLst/>
                  <a:gdLst/>
                  <a:ahLst/>
                  <a:cxnLst/>
                  <a:rect l="l" t="t" r="r" b="b"/>
                  <a:pathLst>
                    <a:path w="213360" h="300037" extrusionOk="0">
                      <a:moveTo>
                        <a:pt x="106680" y="0"/>
                      </a:moveTo>
                      <a:lnTo>
                        <a:pt x="0" y="300038"/>
                      </a:lnTo>
                      <a:lnTo>
                        <a:pt x="213360"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98" name="Google Shape;5998;p48"/>
                <p:cNvGrpSpPr/>
                <p:nvPr/>
              </p:nvGrpSpPr>
              <p:grpSpPr>
                <a:xfrm>
                  <a:off x="6643941" y="4762056"/>
                  <a:ext cx="1020576" cy="168706"/>
                  <a:chOff x="6643941" y="4762056"/>
                  <a:chExt cx="1020576" cy="168706"/>
                </a:xfrm>
              </p:grpSpPr>
              <p:sp>
                <p:nvSpPr>
                  <p:cNvPr id="5999" name="Google Shape;5999;p48"/>
                  <p:cNvSpPr/>
                  <p:nvPr/>
                </p:nvSpPr>
                <p:spPr>
                  <a:xfrm>
                    <a:off x="6643941" y="4762056"/>
                    <a:ext cx="337414" cy="168706"/>
                  </a:xfrm>
                  <a:custGeom>
                    <a:avLst/>
                    <a:gdLst/>
                    <a:ahLst/>
                    <a:cxnLst/>
                    <a:rect l="l" t="t" r="r" b="b"/>
                    <a:pathLst>
                      <a:path w="274320" h="137159" extrusionOk="0">
                        <a:moveTo>
                          <a:pt x="274320" y="0"/>
                        </a:moveTo>
                        <a:cubicBezTo>
                          <a:pt x="274320" y="76200"/>
                          <a:pt x="212408" y="137160"/>
                          <a:pt x="137160" y="137160"/>
                        </a:cubicBezTo>
                        <a:cubicBezTo>
                          <a:pt x="60960"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0" name="Google Shape;6000;p48"/>
                  <p:cNvSpPr/>
                  <p:nvPr/>
                </p:nvSpPr>
                <p:spPr>
                  <a:xfrm>
                    <a:off x="7327105" y="4762056"/>
                    <a:ext cx="337412" cy="168706"/>
                  </a:xfrm>
                  <a:custGeom>
                    <a:avLst/>
                    <a:gdLst/>
                    <a:ahLst/>
                    <a:cxnLst/>
                    <a:rect l="l" t="t" r="r" b="b"/>
                    <a:pathLst>
                      <a:path w="274319" h="137159" extrusionOk="0">
                        <a:moveTo>
                          <a:pt x="274320" y="0"/>
                        </a:moveTo>
                        <a:cubicBezTo>
                          <a:pt x="274320" y="76200"/>
                          <a:pt x="212407" y="137160"/>
                          <a:pt x="137160" y="137160"/>
                        </a:cubicBezTo>
                        <a:cubicBezTo>
                          <a:pt x="61913"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01" name="Google Shape;6001;p48"/>
            <p:cNvGrpSpPr/>
            <p:nvPr/>
          </p:nvGrpSpPr>
          <p:grpSpPr>
            <a:xfrm>
              <a:off x="4822224" y="4058663"/>
              <a:ext cx="146796" cy="146775"/>
              <a:chOff x="7049387" y="4320282"/>
              <a:chExt cx="210884" cy="210883"/>
            </a:xfrm>
          </p:grpSpPr>
          <p:sp>
            <p:nvSpPr>
              <p:cNvPr id="6002" name="Google Shape;6002;p48"/>
              <p:cNvSpPr/>
              <p:nvPr/>
            </p:nvSpPr>
            <p:spPr>
              <a:xfrm>
                <a:off x="7049387" y="4320282"/>
                <a:ext cx="210884" cy="210883"/>
              </a:xfrm>
              <a:custGeom>
                <a:avLst/>
                <a:gdLst/>
                <a:ahLst/>
                <a:cxnLst/>
                <a:rect l="l" t="t" r="r" b="b"/>
                <a:pathLst>
                  <a:path w="171450" h="171450" extrusionOk="0">
                    <a:moveTo>
                      <a:pt x="171450" y="85725"/>
                    </a:moveTo>
                    <a:cubicBezTo>
                      <a:pt x="171450" y="133069"/>
                      <a:pt x="133069" y="171450"/>
                      <a:pt x="85725" y="171450"/>
                    </a:cubicBezTo>
                    <a:cubicBezTo>
                      <a:pt x="38380" y="171450"/>
                      <a:pt x="0" y="133069"/>
                      <a:pt x="0" y="85725"/>
                    </a:cubicBezTo>
                    <a:cubicBezTo>
                      <a:pt x="0" y="38380"/>
                      <a:pt x="38380" y="0"/>
                      <a:pt x="85725" y="0"/>
                    </a:cubicBezTo>
                    <a:cubicBezTo>
                      <a:pt x="133069" y="0"/>
                      <a:pt x="171450" y="38380"/>
                      <a:pt x="171450" y="857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3" name="Google Shape;6003;p48"/>
              <p:cNvSpPr/>
              <p:nvPr/>
            </p:nvSpPr>
            <p:spPr>
              <a:xfrm>
                <a:off x="7097430" y="4367155"/>
                <a:ext cx="117157" cy="117157"/>
              </a:xfrm>
              <a:custGeom>
                <a:avLst/>
                <a:gdLst/>
                <a:ahLst/>
                <a:cxnLst/>
                <a:rect l="l" t="t" r="r" b="b"/>
                <a:pathLst>
                  <a:path w="95250" h="95250" extrusionOk="0">
                    <a:moveTo>
                      <a:pt x="95250" y="47625"/>
                    </a:moveTo>
                    <a:cubicBezTo>
                      <a:pt x="95250" y="74295"/>
                      <a:pt x="73343" y="95250"/>
                      <a:pt x="47625" y="95250"/>
                    </a:cubicBezTo>
                    <a:cubicBezTo>
                      <a:pt x="20955" y="95250"/>
                      <a:pt x="0" y="73343"/>
                      <a:pt x="0" y="47625"/>
                    </a:cubicBezTo>
                    <a:cubicBezTo>
                      <a:pt x="0" y="20955"/>
                      <a:pt x="21907" y="0"/>
                      <a:pt x="47625" y="0"/>
                    </a:cubicBezTo>
                    <a:cubicBezTo>
                      <a:pt x="73343" y="0"/>
                      <a:pt x="95250" y="20955"/>
                      <a:pt x="95250" y="476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04" name="Google Shape;6004;p48"/>
          <p:cNvGrpSpPr/>
          <p:nvPr/>
        </p:nvGrpSpPr>
        <p:grpSpPr>
          <a:xfrm>
            <a:off x="-172" y="4118934"/>
            <a:ext cx="4100801" cy="485154"/>
            <a:chOff x="-172" y="4118934"/>
            <a:chExt cx="4100801" cy="485154"/>
          </a:xfrm>
        </p:grpSpPr>
        <p:grpSp>
          <p:nvGrpSpPr>
            <p:cNvPr id="6005" name="Google Shape;6005;p48"/>
            <p:cNvGrpSpPr/>
            <p:nvPr/>
          </p:nvGrpSpPr>
          <p:grpSpPr>
            <a:xfrm>
              <a:off x="-172" y="4118934"/>
              <a:ext cx="2024351" cy="485154"/>
              <a:chOff x="5805469" y="4471413"/>
              <a:chExt cx="2804975" cy="672238"/>
            </a:xfrm>
          </p:grpSpPr>
          <p:grpSp>
            <p:nvGrpSpPr>
              <p:cNvPr id="6006" name="Google Shape;6006;p48"/>
              <p:cNvGrpSpPr/>
              <p:nvPr/>
            </p:nvGrpSpPr>
            <p:grpSpPr>
              <a:xfrm>
                <a:off x="7640597" y="4471458"/>
                <a:ext cx="969847" cy="672051"/>
                <a:chOff x="4511157" y="2680789"/>
                <a:chExt cx="2454688" cy="1700964"/>
              </a:xfrm>
            </p:grpSpPr>
            <p:grpSp>
              <p:nvGrpSpPr>
                <p:cNvPr id="6007" name="Google Shape;6007;p48"/>
                <p:cNvGrpSpPr/>
                <p:nvPr/>
              </p:nvGrpSpPr>
              <p:grpSpPr>
                <a:xfrm>
                  <a:off x="4511157" y="2680811"/>
                  <a:ext cx="804779" cy="1700942"/>
                  <a:chOff x="5227320" y="2655570"/>
                  <a:chExt cx="218121" cy="461010"/>
                </a:xfrm>
              </p:grpSpPr>
              <p:grpSp>
                <p:nvGrpSpPr>
                  <p:cNvPr id="6008" name="Google Shape;6008;p48"/>
                  <p:cNvGrpSpPr/>
                  <p:nvPr/>
                </p:nvGrpSpPr>
                <p:grpSpPr>
                  <a:xfrm>
                    <a:off x="5328284" y="2785109"/>
                    <a:ext cx="117157" cy="330517"/>
                    <a:chOff x="5328284" y="2785109"/>
                    <a:chExt cx="117157" cy="330517"/>
                  </a:xfrm>
                </p:grpSpPr>
                <p:sp>
                  <p:nvSpPr>
                    <p:cNvPr id="6009" name="Google Shape;6009;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10" name="Google Shape;6010;p48"/>
                    <p:cNvGrpSpPr/>
                    <p:nvPr/>
                  </p:nvGrpSpPr>
                  <p:grpSpPr>
                    <a:xfrm>
                      <a:off x="5338762" y="2803207"/>
                      <a:ext cx="96202" cy="300990"/>
                      <a:chOff x="5338762" y="2803207"/>
                      <a:chExt cx="96202" cy="300990"/>
                    </a:xfrm>
                  </p:grpSpPr>
                  <p:sp>
                    <p:nvSpPr>
                      <p:cNvPr id="6011" name="Google Shape;6011;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2" name="Google Shape;6012;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3" name="Google Shape;6013;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4" name="Google Shape;6014;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5" name="Google Shape;6015;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6" name="Google Shape;6016;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17" name="Google Shape;6017;p48"/>
                  <p:cNvGrpSpPr/>
                  <p:nvPr/>
                </p:nvGrpSpPr>
                <p:grpSpPr>
                  <a:xfrm>
                    <a:off x="5227320" y="2655570"/>
                    <a:ext cx="88582" cy="461010"/>
                    <a:chOff x="5227320" y="2655570"/>
                    <a:chExt cx="88582" cy="461010"/>
                  </a:xfrm>
                </p:grpSpPr>
                <p:sp>
                  <p:nvSpPr>
                    <p:cNvPr id="6018" name="Google Shape;6018;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19" name="Google Shape;6019;p48"/>
                    <p:cNvGrpSpPr/>
                    <p:nvPr/>
                  </p:nvGrpSpPr>
                  <p:grpSpPr>
                    <a:xfrm>
                      <a:off x="5237797" y="2667952"/>
                      <a:ext cx="65722" cy="436245"/>
                      <a:chOff x="5237797" y="2667952"/>
                      <a:chExt cx="65722" cy="436245"/>
                    </a:xfrm>
                  </p:grpSpPr>
                  <p:sp>
                    <p:nvSpPr>
                      <p:cNvPr id="6020" name="Google Shape;6020;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1" name="Google Shape;6021;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2" name="Google Shape;6022;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3" name="Google Shape;6023;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4" name="Google Shape;6024;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5" name="Google Shape;6025;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6" name="Google Shape;6026;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7" name="Google Shape;6027;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8" name="Google Shape;6028;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29" name="Google Shape;6029;p48"/>
                <p:cNvGrpSpPr/>
                <p:nvPr/>
              </p:nvGrpSpPr>
              <p:grpSpPr>
                <a:xfrm>
                  <a:off x="5516254" y="2680789"/>
                  <a:ext cx="931296" cy="1700942"/>
                  <a:chOff x="5385435" y="3406140"/>
                  <a:chExt cx="252411" cy="461010"/>
                </a:xfrm>
              </p:grpSpPr>
              <p:grpSp>
                <p:nvGrpSpPr>
                  <p:cNvPr id="6030" name="Google Shape;6030;p48"/>
                  <p:cNvGrpSpPr/>
                  <p:nvPr/>
                </p:nvGrpSpPr>
                <p:grpSpPr>
                  <a:xfrm>
                    <a:off x="5385435" y="3406140"/>
                    <a:ext cx="56197" cy="461010"/>
                    <a:chOff x="5385435" y="3406140"/>
                    <a:chExt cx="56197" cy="461010"/>
                  </a:xfrm>
                </p:grpSpPr>
                <p:sp>
                  <p:nvSpPr>
                    <p:cNvPr id="6031" name="Google Shape;6031;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32" name="Google Shape;6032;p48"/>
                    <p:cNvGrpSpPr/>
                    <p:nvPr/>
                  </p:nvGrpSpPr>
                  <p:grpSpPr>
                    <a:xfrm>
                      <a:off x="5395912" y="3430905"/>
                      <a:ext cx="37147" cy="436244"/>
                      <a:chOff x="5395912" y="3430905"/>
                      <a:chExt cx="37147" cy="436244"/>
                    </a:xfrm>
                  </p:grpSpPr>
                  <p:sp>
                    <p:nvSpPr>
                      <p:cNvPr id="6033" name="Google Shape;6033;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4" name="Google Shape;6034;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5" name="Google Shape;6035;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6" name="Google Shape;6036;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7" name="Google Shape;6037;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8" name="Google Shape;6038;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9" name="Google Shape;6039;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0" name="Google Shape;6040;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1" name="Google Shape;6041;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2" name="Google Shape;6042;p48"/>
                  <p:cNvGrpSpPr/>
                  <p:nvPr/>
                </p:nvGrpSpPr>
                <p:grpSpPr>
                  <a:xfrm>
                    <a:off x="5468302" y="3501390"/>
                    <a:ext cx="169544" cy="365759"/>
                    <a:chOff x="5468302" y="3501390"/>
                    <a:chExt cx="169544" cy="365759"/>
                  </a:xfrm>
                </p:grpSpPr>
                <p:sp>
                  <p:nvSpPr>
                    <p:cNvPr id="6043" name="Google Shape;6043;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44" name="Google Shape;6044;p48"/>
                    <p:cNvGrpSpPr/>
                    <p:nvPr/>
                  </p:nvGrpSpPr>
                  <p:grpSpPr>
                    <a:xfrm>
                      <a:off x="5482590" y="3533775"/>
                      <a:ext cx="139064" cy="333374"/>
                      <a:chOff x="5482590" y="3533775"/>
                      <a:chExt cx="139064" cy="333374"/>
                    </a:xfrm>
                  </p:grpSpPr>
                  <p:sp>
                    <p:nvSpPr>
                      <p:cNvPr id="6045" name="Google Shape;6045;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6" name="Google Shape;6046;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7" name="Google Shape;6047;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8" name="Google Shape;6048;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9" name="Google Shape;6049;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0" name="Google Shape;6050;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1" name="Google Shape;6051;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52" name="Google Shape;6052;p48"/>
                <p:cNvGrpSpPr/>
                <p:nvPr/>
              </p:nvGrpSpPr>
              <p:grpSpPr>
                <a:xfrm>
                  <a:off x="6519525" y="3032231"/>
                  <a:ext cx="446320" cy="1349508"/>
                  <a:chOff x="6624637" y="2973704"/>
                  <a:chExt cx="120967" cy="365760"/>
                </a:xfrm>
              </p:grpSpPr>
              <p:sp>
                <p:nvSpPr>
                  <p:cNvPr id="6053" name="Google Shape;6053;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54" name="Google Shape;6054;p48"/>
                  <p:cNvGrpSpPr/>
                  <p:nvPr/>
                </p:nvGrpSpPr>
                <p:grpSpPr>
                  <a:xfrm>
                    <a:off x="6637972" y="2999422"/>
                    <a:ext cx="90487" cy="319088"/>
                    <a:chOff x="6637972" y="2999422"/>
                    <a:chExt cx="90487" cy="319088"/>
                  </a:xfrm>
                </p:grpSpPr>
                <p:sp>
                  <p:nvSpPr>
                    <p:cNvPr id="6055" name="Google Shape;6055;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6" name="Google Shape;6056;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7" name="Google Shape;6057;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8" name="Google Shape;6058;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9" name="Google Shape;6059;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0" name="Google Shape;6060;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61" name="Google Shape;6061;p48"/>
              <p:cNvGrpSpPr/>
              <p:nvPr/>
            </p:nvGrpSpPr>
            <p:grpSpPr>
              <a:xfrm>
                <a:off x="6252314" y="4471413"/>
                <a:ext cx="628079" cy="672014"/>
                <a:chOff x="5227320" y="2655570"/>
                <a:chExt cx="218121" cy="461010"/>
              </a:xfrm>
            </p:grpSpPr>
            <p:grpSp>
              <p:nvGrpSpPr>
                <p:cNvPr id="6062" name="Google Shape;6062;p48"/>
                <p:cNvGrpSpPr/>
                <p:nvPr/>
              </p:nvGrpSpPr>
              <p:grpSpPr>
                <a:xfrm>
                  <a:off x="5328284" y="2785109"/>
                  <a:ext cx="117157" cy="330517"/>
                  <a:chOff x="5328284" y="2785109"/>
                  <a:chExt cx="117157" cy="330517"/>
                </a:xfrm>
              </p:grpSpPr>
              <p:sp>
                <p:nvSpPr>
                  <p:cNvPr id="6063" name="Google Shape;6063;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4" name="Google Shape;6064;p48"/>
                  <p:cNvGrpSpPr/>
                  <p:nvPr/>
                </p:nvGrpSpPr>
                <p:grpSpPr>
                  <a:xfrm>
                    <a:off x="5338762" y="2803207"/>
                    <a:ext cx="96202" cy="300990"/>
                    <a:chOff x="5338762" y="2803207"/>
                    <a:chExt cx="96202" cy="300990"/>
                  </a:xfrm>
                </p:grpSpPr>
                <p:sp>
                  <p:nvSpPr>
                    <p:cNvPr id="6065" name="Google Shape;6065;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6" name="Google Shape;6066;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7" name="Google Shape;6067;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8" name="Google Shape;6068;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9" name="Google Shape;6069;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0" name="Google Shape;6070;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71" name="Google Shape;6071;p48"/>
                <p:cNvGrpSpPr/>
                <p:nvPr/>
              </p:nvGrpSpPr>
              <p:grpSpPr>
                <a:xfrm>
                  <a:off x="5227320" y="2655570"/>
                  <a:ext cx="88582" cy="461010"/>
                  <a:chOff x="5227320" y="2655570"/>
                  <a:chExt cx="88582" cy="461010"/>
                </a:xfrm>
              </p:grpSpPr>
              <p:sp>
                <p:nvSpPr>
                  <p:cNvPr id="6072" name="Google Shape;6072;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3" name="Google Shape;6073;p48"/>
                  <p:cNvGrpSpPr/>
                  <p:nvPr/>
                </p:nvGrpSpPr>
                <p:grpSpPr>
                  <a:xfrm>
                    <a:off x="5237797" y="2667952"/>
                    <a:ext cx="65722" cy="436245"/>
                    <a:chOff x="5237797" y="2667952"/>
                    <a:chExt cx="65722" cy="436245"/>
                  </a:xfrm>
                </p:grpSpPr>
                <p:sp>
                  <p:nvSpPr>
                    <p:cNvPr id="6074" name="Google Shape;6074;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5" name="Google Shape;6075;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6" name="Google Shape;6076;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7" name="Google Shape;6077;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8" name="Google Shape;6078;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9" name="Google Shape;6079;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0" name="Google Shape;6080;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1" name="Google Shape;6081;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2" name="Google Shape;6082;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83" name="Google Shape;6083;p48"/>
              <p:cNvGrpSpPr/>
              <p:nvPr/>
            </p:nvGrpSpPr>
            <p:grpSpPr>
              <a:xfrm>
                <a:off x="6959622" y="4471590"/>
                <a:ext cx="367965" cy="672060"/>
                <a:chOff x="5385435" y="3406140"/>
                <a:chExt cx="252411" cy="461010"/>
              </a:xfrm>
            </p:grpSpPr>
            <p:grpSp>
              <p:nvGrpSpPr>
                <p:cNvPr id="6084" name="Google Shape;6084;p48"/>
                <p:cNvGrpSpPr/>
                <p:nvPr/>
              </p:nvGrpSpPr>
              <p:grpSpPr>
                <a:xfrm>
                  <a:off x="5385435" y="3406140"/>
                  <a:ext cx="56197" cy="461010"/>
                  <a:chOff x="5385435" y="3406140"/>
                  <a:chExt cx="56197" cy="461010"/>
                </a:xfrm>
              </p:grpSpPr>
              <p:sp>
                <p:nvSpPr>
                  <p:cNvPr id="6085" name="Google Shape;6085;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86" name="Google Shape;6086;p48"/>
                  <p:cNvGrpSpPr/>
                  <p:nvPr/>
                </p:nvGrpSpPr>
                <p:grpSpPr>
                  <a:xfrm>
                    <a:off x="5395912" y="3430905"/>
                    <a:ext cx="37147" cy="436244"/>
                    <a:chOff x="5395912" y="3430905"/>
                    <a:chExt cx="37147" cy="436244"/>
                  </a:xfrm>
                </p:grpSpPr>
                <p:sp>
                  <p:nvSpPr>
                    <p:cNvPr id="6087" name="Google Shape;6087;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8" name="Google Shape;6088;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9" name="Google Shape;6089;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0" name="Google Shape;6090;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1" name="Google Shape;6091;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2" name="Google Shape;6092;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3" name="Google Shape;6093;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4" name="Google Shape;6094;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5" name="Google Shape;6095;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96" name="Google Shape;6096;p48"/>
                <p:cNvGrpSpPr/>
                <p:nvPr/>
              </p:nvGrpSpPr>
              <p:grpSpPr>
                <a:xfrm>
                  <a:off x="5468302" y="3501390"/>
                  <a:ext cx="169544" cy="365759"/>
                  <a:chOff x="5468302" y="3501390"/>
                  <a:chExt cx="169544" cy="365759"/>
                </a:xfrm>
              </p:grpSpPr>
              <p:sp>
                <p:nvSpPr>
                  <p:cNvPr id="6097" name="Google Shape;6097;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98" name="Google Shape;6098;p48"/>
                  <p:cNvGrpSpPr/>
                  <p:nvPr/>
                </p:nvGrpSpPr>
                <p:grpSpPr>
                  <a:xfrm>
                    <a:off x="5482590" y="3533775"/>
                    <a:ext cx="139064" cy="333374"/>
                    <a:chOff x="5482590" y="3533775"/>
                    <a:chExt cx="139064" cy="333374"/>
                  </a:xfrm>
                </p:grpSpPr>
                <p:sp>
                  <p:nvSpPr>
                    <p:cNvPr id="6099" name="Google Shape;6099;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0" name="Google Shape;6100;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1" name="Google Shape;6101;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2" name="Google Shape;6102;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3" name="Google Shape;6103;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4" name="Google Shape;6104;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5" name="Google Shape;6105;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06" name="Google Shape;6106;p48"/>
              <p:cNvGrpSpPr/>
              <p:nvPr/>
            </p:nvGrpSpPr>
            <p:grpSpPr>
              <a:xfrm>
                <a:off x="7356062" y="4610428"/>
                <a:ext cx="176346" cy="533205"/>
                <a:chOff x="6624637" y="2973704"/>
                <a:chExt cx="120967" cy="365760"/>
              </a:xfrm>
            </p:grpSpPr>
            <p:sp>
              <p:nvSpPr>
                <p:cNvPr id="6107" name="Google Shape;6107;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08" name="Google Shape;6108;p48"/>
                <p:cNvGrpSpPr/>
                <p:nvPr/>
              </p:nvGrpSpPr>
              <p:grpSpPr>
                <a:xfrm>
                  <a:off x="6637972" y="2999422"/>
                  <a:ext cx="90487" cy="319088"/>
                  <a:chOff x="6637972" y="2999422"/>
                  <a:chExt cx="90487" cy="319088"/>
                </a:xfrm>
              </p:grpSpPr>
              <p:sp>
                <p:nvSpPr>
                  <p:cNvPr id="6109" name="Google Shape;6109;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0" name="Google Shape;6110;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1" name="Google Shape;6111;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2" name="Google Shape;6112;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3" name="Google Shape;6113;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4" name="Google Shape;6114;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15" name="Google Shape;6115;p48"/>
              <p:cNvGrpSpPr/>
              <p:nvPr/>
            </p:nvGrpSpPr>
            <p:grpSpPr>
              <a:xfrm flipH="1">
                <a:off x="5805469" y="4471557"/>
                <a:ext cx="367970" cy="672014"/>
                <a:chOff x="5227320" y="2655570"/>
                <a:chExt cx="218121" cy="461010"/>
              </a:xfrm>
            </p:grpSpPr>
            <p:grpSp>
              <p:nvGrpSpPr>
                <p:cNvPr id="6116" name="Google Shape;6116;p48"/>
                <p:cNvGrpSpPr/>
                <p:nvPr/>
              </p:nvGrpSpPr>
              <p:grpSpPr>
                <a:xfrm>
                  <a:off x="5328284" y="2785109"/>
                  <a:ext cx="117157" cy="330517"/>
                  <a:chOff x="5328284" y="2785109"/>
                  <a:chExt cx="117157" cy="330517"/>
                </a:xfrm>
              </p:grpSpPr>
              <p:sp>
                <p:nvSpPr>
                  <p:cNvPr id="6117" name="Google Shape;6117;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18" name="Google Shape;6118;p48"/>
                  <p:cNvGrpSpPr/>
                  <p:nvPr/>
                </p:nvGrpSpPr>
                <p:grpSpPr>
                  <a:xfrm>
                    <a:off x="5338762" y="2803207"/>
                    <a:ext cx="96202" cy="300990"/>
                    <a:chOff x="5338762" y="2803207"/>
                    <a:chExt cx="96202" cy="300990"/>
                  </a:xfrm>
                </p:grpSpPr>
                <p:sp>
                  <p:nvSpPr>
                    <p:cNvPr id="6119" name="Google Shape;6119;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0" name="Google Shape;6120;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1" name="Google Shape;6121;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2" name="Google Shape;6122;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3" name="Google Shape;6123;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4" name="Google Shape;6124;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25" name="Google Shape;6125;p48"/>
                <p:cNvGrpSpPr/>
                <p:nvPr/>
              </p:nvGrpSpPr>
              <p:grpSpPr>
                <a:xfrm>
                  <a:off x="5227320" y="2655570"/>
                  <a:ext cx="88582" cy="461010"/>
                  <a:chOff x="5227320" y="2655570"/>
                  <a:chExt cx="88582" cy="461010"/>
                </a:xfrm>
              </p:grpSpPr>
              <p:sp>
                <p:nvSpPr>
                  <p:cNvPr id="6126" name="Google Shape;6126;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27" name="Google Shape;6127;p48"/>
                  <p:cNvGrpSpPr/>
                  <p:nvPr/>
                </p:nvGrpSpPr>
                <p:grpSpPr>
                  <a:xfrm>
                    <a:off x="5237797" y="2667952"/>
                    <a:ext cx="65722" cy="436245"/>
                    <a:chOff x="5237797" y="2667952"/>
                    <a:chExt cx="65722" cy="436245"/>
                  </a:xfrm>
                </p:grpSpPr>
                <p:sp>
                  <p:nvSpPr>
                    <p:cNvPr id="6128" name="Google Shape;6128;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9" name="Google Shape;6129;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0" name="Google Shape;6130;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1" name="Google Shape;6131;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2" name="Google Shape;6132;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3" name="Google Shape;6133;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4" name="Google Shape;6134;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5" name="Google Shape;6135;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6" name="Google Shape;6136;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6137" name="Google Shape;6137;p48"/>
            <p:cNvGrpSpPr/>
            <p:nvPr/>
          </p:nvGrpSpPr>
          <p:grpSpPr>
            <a:xfrm>
              <a:off x="2076278" y="4118934"/>
              <a:ext cx="2024351" cy="485154"/>
              <a:chOff x="5805469" y="4471413"/>
              <a:chExt cx="2804975" cy="672238"/>
            </a:xfrm>
          </p:grpSpPr>
          <p:grpSp>
            <p:nvGrpSpPr>
              <p:cNvPr id="6138" name="Google Shape;6138;p48"/>
              <p:cNvGrpSpPr/>
              <p:nvPr/>
            </p:nvGrpSpPr>
            <p:grpSpPr>
              <a:xfrm>
                <a:off x="7640597" y="4471458"/>
                <a:ext cx="969847" cy="672051"/>
                <a:chOff x="4511157" y="2680789"/>
                <a:chExt cx="2454688" cy="1700964"/>
              </a:xfrm>
            </p:grpSpPr>
            <p:grpSp>
              <p:nvGrpSpPr>
                <p:cNvPr id="6139" name="Google Shape;6139;p48"/>
                <p:cNvGrpSpPr/>
                <p:nvPr/>
              </p:nvGrpSpPr>
              <p:grpSpPr>
                <a:xfrm>
                  <a:off x="4511157" y="2680811"/>
                  <a:ext cx="804779" cy="1700942"/>
                  <a:chOff x="5227320" y="2655570"/>
                  <a:chExt cx="218121" cy="461010"/>
                </a:xfrm>
              </p:grpSpPr>
              <p:grpSp>
                <p:nvGrpSpPr>
                  <p:cNvPr id="6140" name="Google Shape;6140;p48"/>
                  <p:cNvGrpSpPr/>
                  <p:nvPr/>
                </p:nvGrpSpPr>
                <p:grpSpPr>
                  <a:xfrm>
                    <a:off x="5328284" y="2785109"/>
                    <a:ext cx="117157" cy="330517"/>
                    <a:chOff x="5328284" y="2785109"/>
                    <a:chExt cx="117157" cy="330517"/>
                  </a:xfrm>
                </p:grpSpPr>
                <p:sp>
                  <p:nvSpPr>
                    <p:cNvPr id="6141" name="Google Shape;6141;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42" name="Google Shape;6142;p48"/>
                    <p:cNvGrpSpPr/>
                    <p:nvPr/>
                  </p:nvGrpSpPr>
                  <p:grpSpPr>
                    <a:xfrm>
                      <a:off x="5338762" y="2803207"/>
                      <a:ext cx="96202" cy="300990"/>
                      <a:chOff x="5338762" y="2803207"/>
                      <a:chExt cx="96202" cy="300990"/>
                    </a:xfrm>
                  </p:grpSpPr>
                  <p:sp>
                    <p:nvSpPr>
                      <p:cNvPr id="6143" name="Google Shape;6143;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4" name="Google Shape;6144;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5" name="Google Shape;6145;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6" name="Google Shape;6146;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7" name="Google Shape;6147;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8" name="Google Shape;6148;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49" name="Google Shape;6149;p48"/>
                  <p:cNvGrpSpPr/>
                  <p:nvPr/>
                </p:nvGrpSpPr>
                <p:grpSpPr>
                  <a:xfrm>
                    <a:off x="5227320" y="2655570"/>
                    <a:ext cx="88582" cy="461010"/>
                    <a:chOff x="5227320" y="2655570"/>
                    <a:chExt cx="88582" cy="461010"/>
                  </a:xfrm>
                </p:grpSpPr>
                <p:sp>
                  <p:nvSpPr>
                    <p:cNvPr id="6150" name="Google Shape;6150;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51" name="Google Shape;6151;p48"/>
                    <p:cNvGrpSpPr/>
                    <p:nvPr/>
                  </p:nvGrpSpPr>
                  <p:grpSpPr>
                    <a:xfrm>
                      <a:off x="5237797" y="2667952"/>
                      <a:ext cx="65722" cy="436245"/>
                      <a:chOff x="5237797" y="2667952"/>
                      <a:chExt cx="65722" cy="436245"/>
                    </a:xfrm>
                  </p:grpSpPr>
                  <p:sp>
                    <p:nvSpPr>
                      <p:cNvPr id="6152" name="Google Shape;6152;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3" name="Google Shape;6153;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4" name="Google Shape;6154;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5" name="Google Shape;6155;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6" name="Google Shape;6156;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7" name="Google Shape;6157;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8" name="Google Shape;6158;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9" name="Google Shape;6159;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0" name="Google Shape;6160;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61" name="Google Shape;6161;p48"/>
                <p:cNvGrpSpPr/>
                <p:nvPr/>
              </p:nvGrpSpPr>
              <p:grpSpPr>
                <a:xfrm>
                  <a:off x="5516254" y="2680789"/>
                  <a:ext cx="931296" cy="1700942"/>
                  <a:chOff x="5385435" y="3406140"/>
                  <a:chExt cx="252411" cy="461010"/>
                </a:xfrm>
              </p:grpSpPr>
              <p:grpSp>
                <p:nvGrpSpPr>
                  <p:cNvPr id="6162" name="Google Shape;6162;p48"/>
                  <p:cNvGrpSpPr/>
                  <p:nvPr/>
                </p:nvGrpSpPr>
                <p:grpSpPr>
                  <a:xfrm>
                    <a:off x="5385435" y="3406140"/>
                    <a:ext cx="56197" cy="461010"/>
                    <a:chOff x="5385435" y="3406140"/>
                    <a:chExt cx="56197" cy="461010"/>
                  </a:xfrm>
                </p:grpSpPr>
                <p:sp>
                  <p:nvSpPr>
                    <p:cNvPr id="6163" name="Google Shape;6163;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64" name="Google Shape;6164;p48"/>
                    <p:cNvGrpSpPr/>
                    <p:nvPr/>
                  </p:nvGrpSpPr>
                  <p:grpSpPr>
                    <a:xfrm>
                      <a:off x="5395912" y="3430905"/>
                      <a:ext cx="37147" cy="436244"/>
                      <a:chOff x="5395912" y="3430905"/>
                      <a:chExt cx="37147" cy="436244"/>
                    </a:xfrm>
                  </p:grpSpPr>
                  <p:sp>
                    <p:nvSpPr>
                      <p:cNvPr id="6165" name="Google Shape;6165;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6" name="Google Shape;6166;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7" name="Google Shape;6167;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8" name="Google Shape;6168;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9" name="Google Shape;6169;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0" name="Google Shape;6170;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1" name="Google Shape;6171;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2" name="Google Shape;6172;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3" name="Google Shape;6173;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74" name="Google Shape;6174;p48"/>
                  <p:cNvGrpSpPr/>
                  <p:nvPr/>
                </p:nvGrpSpPr>
                <p:grpSpPr>
                  <a:xfrm>
                    <a:off x="5468302" y="3501390"/>
                    <a:ext cx="169544" cy="365759"/>
                    <a:chOff x="5468302" y="3501390"/>
                    <a:chExt cx="169544" cy="365759"/>
                  </a:xfrm>
                </p:grpSpPr>
                <p:sp>
                  <p:nvSpPr>
                    <p:cNvPr id="6175" name="Google Shape;6175;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76" name="Google Shape;6176;p48"/>
                    <p:cNvGrpSpPr/>
                    <p:nvPr/>
                  </p:nvGrpSpPr>
                  <p:grpSpPr>
                    <a:xfrm>
                      <a:off x="5482590" y="3533775"/>
                      <a:ext cx="139064" cy="333374"/>
                      <a:chOff x="5482590" y="3533775"/>
                      <a:chExt cx="139064" cy="333374"/>
                    </a:xfrm>
                  </p:grpSpPr>
                  <p:sp>
                    <p:nvSpPr>
                      <p:cNvPr id="6177" name="Google Shape;6177;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8" name="Google Shape;6178;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9" name="Google Shape;6179;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0" name="Google Shape;6180;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1" name="Google Shape;6181;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2" name="Google Shape;6182;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3" name="Google Shape;6183;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84" name="Google Shape;6184;p48"/>
                <p:cNvGrpSpPr/>
                <p:nvPr/>
              </p:nvGrpSpPr>
              <p:grpSpPr>
                <a:xfrm>
                  <a:off x="6519525" y="3032231"/>
                  <a:ext cx="446320" cy="1349508"/>
                  <a:chOff x="6624637" y="2973704"/>
                  <a:chExt cx="120967" cy="365760"/>
                </a:xfrm>
              </p:grpSpPr>
              <p:sp>
                <p:nvSpPr>
                  <p:cNvPr id="6185" name="Google Shape;6185;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86" name="Google Shape;6186;p48"/>
                  <p:cNvGrpSpPr/>
                  <p:nvPr/>
                </p:nvGrpSpPr>
                <p:grpSpPr>
                  <a:xfrm>
                    <a:off x="6637972" y="2999422"/>
                    <a:ext cx="90487" cy="319088"/>
                    <a:chOff x="6637972" y="2999422"/>
                    <a:chExt cx="90487" cy="319088"/>
                  </a:xfrm>
                </p:grpSpPr>
                <p:sp>
                  <p:nvSpPr>
                    <p:cNvPr id="6187" name="Google Shape;6187;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8" name="Google Shape;6188;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9" name="Google Shape;6189;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0" name="Google Shape;6190;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1" name="Google Shape;6191;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2" name="Google Shape;6192;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93" name="Google Shape;6193;p48"/>
              <p:cNvGrpSpPr/>
              <p:nvPr/>
            </p:nvGrpSpPr>
            <p:grpSpPr>
              <a:xfrm>
                <a:off x="6252314" y="4471413"/>
                <a:ext cx="628079" cy="672014"/>
                <a:chOff x="5227320" y="2655570"/>
                <a:chExt cx="218121" cy="461010"/>
              </a:xfrm>
            </p:grpSpPr>
            <p:grpSp>
              <p:nvGrpSpPr>
                <p:cNvPr id="6194" name="Google Shape;6194;p48"/>
                <p:cNvGrpSpPr/>
                <p:nvPr/>
              </p:nvGrpSpPr>
              <p:grpSpPr>
                <a:xfrm>
                  <a:off x="5328284" y="2785109"/>
                  <a:ext cx="117157" cy="330517"/>
                  <a:chOff x="5328284" y="2785109"/>
                  <a:chExt cx="117157" cy="330517"/>
                </a:xfrm>
              </p:grpSpPr>
              <p:sp>
                <p:nvSpPr>
                  <p:cNvPr id="6195" name="Google Shape;6195;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96" name="Google Shape;6196;p48"/>
                  <p:cNvGrpSpPr/>
                  <p:nvPr/>
                </p:nvGrpSpPr>
                <p:grpSpPr>
                  <a:xfrm>
                    <a:off x="5338762" y="2803207"/>
                    <a:ext cx="96202" cy="300990"/>
                    <a:chOff x="5338762" y="2803207"/>
                    <a:chExt cx="96202" cy="300990"/>
                  </a:xfrm>
                </p:grpSpPr>
                <p:sp>
                  <p:nvSpPr>
                    <p:cNvPr id="6197" name="Google Shape;6197;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8" name="Google Shape;6198;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9" name="Google Shape;6199;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0" name="Google Shape;6200;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1" name="Google Shape;6201;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2" name="Google Shape;6202;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03" name="Google Shape;6203;p48"/>
                <p:cNvGrpSpPr/>
                <p:nvPr/>
              </p:nvGrpSpPr>
              <p:grpSpPr>
                <a:xfrm>
                  <a:off x="5227320" y="2655570"/>
                  <a:ext cx="88582" cy="461010"/>
                  <a:chOff x="5227320" y="2655570"/>
                  <a:chExt cx="88582" cy="461010"/>
                </a:xfrm>
              </p:grpSpPr>
              <p:sp>
                <p:nvSpPr>
                  <p:cNvPr id="6204" name="Google Shape;6204;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5" name="Google Shape;6205;p48"/>
                  <p:cNvGrpSpPr/>
                  <p:nvPr/>
                </p:nvGrpSpPr>
                <p:grpSpPr>
                  <a:xfrm>
                    <a:off x="5237797" y="2667952"/>
                    <a:ext cx="65722" cy="436245"/>
                    <a:chOff x="5237797" y="2667952"/>
                    <a:chExt cx="65722" cy="436245"/>
                  </a:xfrm>
                </p:grpSpPr>
                <p:sp>
                  <p:nvSpPr>
                    <p:cNvPr id="6206" name="Google Shape;6206;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7" name="Google Shape;6207;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8" name="Google Shape;6208;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9" name="Google Shape;6209;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0" name="Google Shape;6210;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1" name="Google Shape;6211;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2" name="Google Shape;6212;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3" name="Google Shape;6213;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4" name="Google Shape;6214;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15" name="Google Shape;6215;p48"/>
              <p:cNvGrpSpPr/>
              <p:nvPr/>
            </p:nvGrpSpPr>
            <p:grpSpPr>
              <a:xfrm>
                <a:off x="6959622" y="4471590"/>
                <a:ext cx="367965" cy="672060"/>
                <a:chOff x="5385435" y="3406140"/>
                <a:chExt cx="252411" cy="461010"/>
              </a:xfrm>
            </p:grpSpPr>
            <p:grpSp>
              <p:nvGrpSpPr>
                <p:cNvPr id="6216" name="Google Shape;6216;p48"/>
                <p:cNvGrpSpPr/>
                <p:nvPr/>
              </p:nvGrpSpPr>
              <p:grpSpPr>
                <a:xfrm>
                  <a:off x="5385435" y="3406140"/>
                  <a:ext cx="56197" cy="461010"/>
                  <a:chOff x="5385435" y="3406140"/>
                  <a:chExt cx="56197" cy="461010"/>
                </a:xfrm>
              </p:grpSpPr>
              <p:sp>
                <p:nvSpPr>
                  <p:cNvPr id="6217" name="Google Shape;6217;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18" name="Google Shape;6218;p48"/>
                  <p:cNvGrpSpPr/>
                  <p:nvPr/>
                </p:nvGrpSpPr>
                <p:grpSpPr>
                  <a:xfrm>
                    <a:off x="5395912" y="3430905"/>
                    <a:ext cx="37147" cy="436244"/>
                    <a:chOff x="5395912" y="3430905"/>
                    <a:chExt cx="37147" cy="436244"/>
                  </a:xfrm>
                </p:grpSpPr>
                <p:sp>
                  <p:nvSpPr>
                    <p:cNvPr id="6219" name="Google Shape;6219;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0" name="Google Shape;6220;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1" name="Google Shape;6221;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2" name="Google Shape;6222;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3" name="Google Shape;6223;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4" name="Google Shape;6224;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5" name="Google Shape;6225;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6" name="Google Shape;6226;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7" name="Google Shape;6227;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28" name="Google Shape;6228;p48"/>
                <p:cNvGrpSpPr/>
                <p:nvPr/>
              </p:nvGrpSpPr>
              <p:grpSpPr>
                <a:xfrm>
                  <a:off x="5468302" y="3501390"/>
                  <a:ext cx="169544" cy="365759"/>
                  <a:chOff x="5468302" y="3501390"/>
                  <a:chExt cx="169544" cy="365759"/>
                </a:xfrm>
              </p:grpSpPr>
              <p:sp>
                <p:nvSpPr>
                  <p:cNvPr id="6229" name="Google Shape;6229;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30" name="Google Shape;6230;p48"/>
                  <p:cNvGrpSpPr/>
                  <p:nvPr/>
                </p:nvGrpSpPr>
                <p:grpSpPr>
                  <a:xfrm>
                    <a:off x="5482590" y="3533775"/>
                    <a:ext cx="139064" cy="333374"/>
                    <a:chOff x="5482590" y="3533775"/>
                    <a:chExt cx="139064" cy="333374"/>
                  </a:xfrm>
                </p:grpSpPr>
                <p:sp>
                  <p:nvSpPr>
                    <p:cNvPr id="6231" name="Google Shape;6231;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2" name="Google Shape;6232;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3" name="Google Shape;6233;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4" name="Google Shape;6234;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5" name="Google Shape;6235;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6" name="Google Shape;6236;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7" name="Google Shape;6237;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38" name="Google Shape;6238;p48"/>
              <p:cNvGrpSpPr/>
              <p:nvPr/>
            </p:nvGrpSpPr>
            <p:grpSpPr>
              <a:xfrm>
                <a:off x="7356062" y="4610428"/>
                <a:ext cx="176346" cy="533205"/>
                <a:chOff x="6624637" y="2973704"/>
                <a:chExt cx="120967" cy="365760"/>
              </a:xfrm>
            </p:grpSpPr>
            <p:sp>
              <p:nvSpPr>
                <p:cNvPr id="6239" name="Google Shape;6239;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40" name="Google Shape;6240;p48"/>
                <p:cNvGrpSpPr/>
                <p:nvPr/>
              </p:nvGrpSpPr>
              <p:grpSpPr>
                <a:xfrm>
                  <a:off x="6637972" y="2999422"/>
                  <a:ext cx="90487" cy="319088"/>
                  <a:chOff x="6637972" y="2999422"/>
                  <a:chExt cx="90487" cy="319088"/>
                </a:xfrm>
              </p:grpSpPr>
              <p:sp>
                <p:nvSpPr>
                  <p:cNvPr id="6241" name="Google Shape;6241;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2" name="Google Shape;6242;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3" name="Google Shape;6243;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4" name="Google Shape;6244;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5" name="Google Shape;6245;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6" name="Google Shape;6246;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47" name="Google Shape;6247;p48"/>
              <p:cNvGrpSpPr/>
              <p:nvPr/>
            </p:nvGrpSpPr>
            <p:grpSpPr>
              <a:xfrm flipH="1">
                <a:off x="5805469" y="4471557"/>
                <a:ext cx="367970" cy="672014"/>
                <a:chOff x="5227320" y="2655570"/>
                <a:chExt cx="218121" cy="461010"/>
              </a:xfrm>
            </p:grpSpPr>
            <p:grpSp>
              <p:nvGrpSpPr>
                <p:cNvPr id="6248" name="Google Shape;6248;p48"/>
                <p:cNvGrpSpPr/>
                <p:nvPr/>
              </p:nvGrpSpPr>
              <p:grpSpPr>
                <a:xfrm>
                  <a:off x="5328284" y="2785109"/>
                  <a:ext cx="117157" cy="330517"/>
                  <a:chOff x="5328284" y="2785109"/>
                  <a:chExt cx="117157" cy="330517"/>
                </a:xfrm>
              </p:grpSpPr>
              <p:sp>
                <p:nvSpPr>
                  <p:cNvPr id="6249" name="Google Shape;6249;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0" name="Google Shape;6250;p48"/>
                  <p:cNvGrpSpPr/>
                  <p:nvPr/>
                </p:nvGrpSpPr>
                <p:grpSpPr>
                  <a:xfrm>
                    <a:off x="5338762" y="2803207"/>
                    <a:ext cx="96202" cy="300990"/>
                    <a:chOff x="5338762" y="2803207"/>
                    <a:chExt cx="96202" cy="300990"/>
                  </a:xfrm>
                </p:grpSpPr>
                <p:sp>
                  <p:nvSpPr>
                    <p:cNvPr id="6251" name="Google Shape;6251;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2" name="Google Shape;6252;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3" name="Google Shape;6253;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4" name="Google Shape;6254;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5" name="Google Shape;6255;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6" name="Google Shape;6256;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57" name="Google Shape;6257;p48"/>
                <p:cNvGrpSpPr/>
                <p:nvPr/>
              </p:nvGrpSpPr>
              <p:grpSpPr>
                <a:xfrm>
                  <a:off x="5227320" y="2655570"/>
                  <a:ext cx="88582" cy="461010"/>
                  <a:chOff x="5227320" y="2655570"/>
                  <a:chExt cx="88582" cy="461010"/>
                </a:xfrm>
              </p:grpSpPr>
              <p:sp>
                <p:nvSpPr>
                  <p:cNvPr id="6258" name="Google Shape;6258;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9" name="Google Shape;6259;p48"/>
                  <p:cNvGrpSpPr/>
                  <p:nvPr/>
                </p:nvGrpSpPr>
                <p:grpSpPr>
                  <a:xfrm>
                    <a:off x="5237797" y="2667952"/>
                    <a:ext cx="65722" cy="436245"/>
                    <a:chOff x="5237797" y="2667952"/>
                    <a:chExt cx="65722" cy="436245"/>
                  </a:xfrm>
                </p:grpSpPr>
                <p:sp>
                  <p:nvSpPr>
                    <p:cNvPr id="6260" name="Google Shape;6260;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1" name="Google Shape;6261;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2" name="Google Shape;6262;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3" name="Google Shape;6263;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4" name="Google Shape;6264;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5" name="Google Shape;6265;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6" name="Google Shape;6266;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7" name="Google Shape;6267;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8" name="Google Shape;6268;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nvGrpSpPr>
          <p:cNvPr id="6269" name="Google Shape;6269;p48"/>
          <p:cNvGrpSpPr/>
          <p:nvPr/>
        </p:nvGrpSpPr>
        <p:grpSpPr>
          <a:xfrm>
            <a:off x="5043203" y="4118934"/>
            <a:ext cx="4100801" cy="485154"/>
            <a:chOff x="-172" y="4118934"/>
            <a:chExt cx="4100801" cy="485154"/>
          </a:xfrm>
        </p:grpSpPr>
        <p:grpSp>
          <p:nvGrpSpPr>
            <p:cNvPr id="6270" name="Google Shape;6270;p48"/>
            <p:cNvGrpSpPr/>
            <p:nvPr/>
          </p:nvGrpSpPr>
          <p:grpSpPr>
            <a:xfrm>
              <a:off x="-172" y="4118934"/>
              <a:ext cx="2024351" cy="485154"/>
              <a:chOff x="5805469" y="4471413"/>
              <a:chExt cx="2804975" cy="672238"/>
            </a:xfrm>
          </p:grpSpPr>
          <p:grpSp>
            <p:nvGrpSpPr>
              <p:cNvPr id="6271" name="Google Shape;6271;p48"/>
              <p:cNvGrpSpPr/>
              <p:nvPr/>
            </p:nvGrpSpPr>
            <p:grpSpPr>
              <a:xfrm>
                <a:off x="7640597" y="4471458"/>
                <a:ext cx="969847" cy="672051"/>
                <a:chOff x="4511157" y="2680789"/>
                <a:chExt cx="2454688" cy="1700964"/>
              </a:xfrm>
            </p:grpSpPr>
            <p:grpSp>
              <p:nvGrpSpPr>
                <p:cNvPr id="6272" name="Google Shape;6272;p48"/>
                <p:cNvGrpSpPr/>
                <p:nvPr/>
              </p:nvGrpSpPr>
              <p:grpSpPr>
                <a:xfrm>
                  <a:off x="4511157" y="2680811"/>
                  <a:ext cx="804779" cy="1700942"/>
                  <a:chOff x="5227320" y="2655570"/>
                  <a:chExt cx="218121" cy="461010"/>
                </a:xfrm>
              </p:grpSpPr>
              <p:grpSp>
                <p:nvGrpSpPr>
                  <p:cNvPr id="6273" name="Google Shape;6273;p48"/>
                  <p:cNvGrpSpPr/>
                  <p:nvPr/>
                </p:nvGrpSpPr>
                <p:grpSpPr>
                  <a:xfrm>
                    <a:off x="5328284" y="2785109"/>
                    <a:ext cx="117157" cy="330517"/>
                    <a:chOff x="5328284" y="2785109"/>
                    <a:chExt cx="117157" cy="330517"/>
                  </a:xfrm>
                </p:grpSpPr>
                <p:sp>
                  <p:nvSpPr>
                    <p:cNvPr id="6274" name="Google Shape;6274;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75" name="Google Shape;6275;p48"/>
                    <p:cNvGrpSpPr/>
                    <p:nvPr/>
                  </p:nvGrpSpPr>
                  <p:grpSpPr>
                    <a:xfrm>
                      <a:off x="5338762" y="2803207"/>
                      <a:ext cx="96202" cy="300990"/>
                      <a:chOff x="5338762" y="2803207"/>
                      <a:chExt cx="96202" cy="300990"/>
                    </a:xfrm>
                  </p:grpSpPr>
                  <p:sp>
                    <p:nvSpPr>
                      <p:cNvPr id="6276" name="Google Shape;6276;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7" name="Google Shape;6277;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8" name="Google Shape;6278;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9" name="Google Shape;6279;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0" name="Google Shape;6280;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1" name="Google Shape;6281;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82" name="Google Shape;6282;p48"/>
                  <p:cNvGrpSpPr/>
                  <p:nvPr/>
                </p:nvGrpSpPr>
                <p:grpSpPr>
                  <a:xfrm>
                    <a:off x="5227320" y="2655570"/>
                    <a:ext cx="88582" cy="461010"/>
                    <a:chOff x="5227320" y="2655570"/>
                    <a:chExt cx="88582" cy="461010"/>
                  </a:xfrm>
                </p:grpSpPr>
                <p:sp>
                  <p:nvSpPr>
                    <p:cNvPr id="6283" name="Google Shape;6283;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84" name="Google Shape;6284;p48"/>
                    <p:cNvGrpSpPr/>
                    <p:nvPr/>
                  </p:nvGrpSpPr>
                  <p:grpSpPr>
                    <a:xfrm>
                      <a:off x="5237797" y="2667952"/>
                      <a:ext cx="65722" cy="436245"/>
                      <a:chOff x="5237797" y="2667952"/>
                      <a:chExt cx="65722" cy="436245"/>
                    </a:xfrm>
                  </p:grpSpPr>
                  <p:sp>
                    <p:nvSpPr>
                      <p:cNvPr id="6285" name="Google Shape;6285;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6" name="Google Shape;6286;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7" name="Google Shape;6287;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8" name="Google Shape;6288;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9" name="Google Shape;6289;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0" name="Google Shape;6290;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1" name="Google Shape;6291;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2" name="Google Shape;6292;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3" name="Google Shape;6293;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94" name="Google Shape;6294;p48"/>
                <p:cNvGrpSpPr/>
                <p:nvPr/>
              </p:nvGrpSpPr>
              <p:grpSpPr>
                <a:xfrm>
                  <a:off x="5516254" y="2680789"/>
                  <a:ext cx="931296" cy="1700942"/>
                  <a:chOff x="5385435" y="3406140"/>
                  <a:chExt cx="252411" cy="461010"/>
                </a:xfrm>
              </p:grpSpPr>
              <p:grpSp>
                <p:nvGrpSpPr>
                  <p:cNvPr id="6295" name="Google Shape;6295;p48"/>
                  <p:cNvGrpSpPr/>
                  <p:nvPr/>
                </p:nvGrpSpPr>
                <p:grpSpPr>
                  <a:xfrm>
                    <a:off x="5385435" y="3406140"/>
                    <a:ext cx="56197" cy="461010"/>
                    <a:chOff x="5385435" y="3406140"/>
                    <a:chExt cx="56197" cy="461010"/>
                  </a:xfrm>
                </p:grpSpPr>
                <p:sp>
                  <p:nvSpPr>
                    <p:cNvPr id="6296" name="Google Shape;6296;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97" name="Google Shape;6297;p48"/>
                    <p:cNvGrpSpPr/>
                    <p:nvPr/>
                  </p:nvGrpSpPr>
                  <p:grpSpPr>
                    <a:xfrm>
                      <a:off x="5395912" y="3430905"/>
                      <a:ext cx="37147" cy="436244"/>
                      <a:chOff x="5395912" y="3430905"/>
                      <a:chExt cx="37147" cy="436244"/>
                    </a:xfrm>
                  </p:grpSpPr>
                  <p:sp>
                    <p:nvSpPr>
                      <p:cNvPr id="6298" name="Google Shape;6298;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9" name="Google Shape;6299;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0" name="Google Shape;6300;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1" name="Google Shape;6301;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2" name="Google Shape;6302;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3" name="Google Shape;6303;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4" name="Google Shape;6304;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5" name="Google Shape;6305;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6" name="Google Shape;6306;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07" name="Google Shape;6307;p48"/>
                  <p:cNvGrpSpPr/>
                  <p:nvPr/>
                </p:nvGrpSpPr>
                <p:grpSpPr>
                  <a:xfrm>
                    <a:off x="5468302" y="3501390"/>
                    <a:ext cx="169544" cy="365759"/>
                    <a:chOff x="5468302" y="3501390"/>
                    <a:chExt cx="169544" cy="365759"/>
                  </a:xfrm>
                </p:grpSpPr>
                <p:sp>
                  <p:nvSpPr>
                    <p:cNvPr id="6308" name="Google Shape;6308;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09" name="Google Shape;6309;p48"/>
                    <p:cNvGrpSpPr/>
                    <p:nvPr/>
                  </p:nvGrpSpPr>
                  <p:grpSpPr>
                    <a:xfrm>
                      <a:off x="5482590" y="3533775"/>
                      <a:ext cx="139064" cy="333374"/>
                      <a:chOff x="5482590" y="3533775"/>
                      <a:chExt cx="139064" cy="333374"/>
                    </a:xfrm>
                  </p:grpSpPr>
                  <p:sp>
                    <p:nvSpPr>
                      <p:cNvPr id="6310" name="Google Shape;6310;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1" name="Google Shape;6311;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2" name="Google Shape;6312;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3" name="Google Shape;6313;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4" name="Google Shape;6314;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5" name="Google Shape;6315;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6" name="Google Shape;6316;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17" name="Google Shape;6317;p48"/>
                <p:cNvGrpSpPr/>
                <p:nvPr/>
              </p:nvGrpSpPr>
              <p:grpSpPr>
                <a:xfrm>
                  <a:off x="6519525" y="3032231"/>
                  <a:ext cx="446320" cy="1349508"/>
                  <a:chOff x="6624637" y="2973704"/>
                  <a:chExt cx="120967" cy="365760"/>
                </a:xfrm>
              </p:grpSpPr>
              <p:sp>
                <p:nvSpPr>
                  <p:cNvPr id="6318" name="Google Shape;6318;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19" name="Google Shape;6319;p48"/>
                  <p:cNvGrpSpPr/>
                  <p:nvPr/>
                </p:nvGrpSpPr>
                <p:grpSpPr>
                  <a:xfrm>
                    <a:off x="6637972" y="2999422"/>
                    <a:ext cx="90487" cy="319088"/>
                    <a:chOff x="6637972" y="2999422"/>
                    <a:chExt cx="90487" cy="319088"/>
                  </a:xfrm>
                </p:grpSpPr>
                <p:sp>
                  <p:nvSpPr>
                    <p:cNvPr id="6320" name="Google Shape;6320;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1" name="Google Shape;6321;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2" name="Google Shape;6322;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3" name="Google Shape;6323;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4" name="Google Shape;6324;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5" name="Google Shape;6325;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26" name="Google Shape;6326;p48"/>
              <p:cNvGrpSpPr/>
              <p:nvPr/>
            </p:nvGrpSpPr>
            <p:grpSpPr>
              <a:xfrm>
                <a:off x="6252314" y="4471413"/>
                <a:ext cx="628079" cy="672014"/>
                <a:chOff x="5227320" y="2655570"/>
                <a:chExt cx="218121" cy="461010"/>
              </a:xfrm>
            </p:grpSpPr>
            <p:grpSp>
              <p:nvGrpSpPr>
                <p:cNvPr id="6327" name="Google Shape;6327;p48"/>
                <p:cNvGrpSpPr/>
                <p:nvPr/>
              </p:nvGrpSpPr>
              <p:grpSpPr>
                <a:xfrm>
                  <a:off x="5328284" y="2785109"/>
                  <a:ext cx="117157" cy="330517"/>
                  <a:chOff x="5328284" y="2785109"/>
                  <a:chExt cx="117157" cy="330517"/>
                </a:xfrm>
              </p:grpSpPr>
              <p:sp>
                <p:nvSpPr>
                  <p:cNvPr id="6328" name="Google Shape;6328;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29" name="Google Shape;6329;p48"/>
                  <p:cNvGrpSpPr/>
                  <p:nvPr/>
                </p:nvGrpSpPr>
                <p:grpSpPr>
                  <a:xfrm>
                    <a:off x="5338762" y="2803207"/>
                    <a:ext cx="96202" cy="300990"/>
                    <a:chOff x="5338762" y="2803207"/>
                    <a:chExt cx="96202" cy="300990"/>
                  </a:xfrm>
                </p:grpSpPr>
                <p:sp>
                  <p:nvSpPr>
                    <p:cNvPr id="6330" name="Google Shape;6330;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1" name="Google Shape;6331;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2" name="Google Shape;6332;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3" name="Google Shape;6333;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4" name="Google Shape;6334;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5" name="Google Shape;6335;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6" name="Google Shape;6336;p48"/>
                <p:cNvGrpSpPr/>
                <p:nvPr/>
              </p:nvGrpSpPr>
              <p:grpSpPr>
                <a:xfrm>
                  <a:off x="5227320" y="2655570"/>
                  <a:ext cx="88582" cy="461010"/>
                  <a:chOff x="5227320" y="2655570"/>
                  <a:chExt cx="88582" cy="461010"/>
                </a:xfrm>
              </p:grpSpPr>
              <p:sp>
                <p:nvSpPr>
                  <p:cNvPr id="6337" name="Google Shape;6337;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38" name="Google Shape;6338;p48"/>
                  <p:cNvGrpSpPr/>
                  <p:nvPr/>
                </p:nvGrpSpPr>
                <p:grpSpPr>
                  <a:xfrm>
                    <a:off x="5237797" y="2667952"/>
                    <a:ext cx="65722" cy="436245"/>
                    <a:chOff x="5237797" y="2667952"/>
                    <a:chExt cx="65722" cy="436245"/>
                  </a:xfrm>
                </p:grpSpPr>
                <p:sp>
                  <p:nvSpPr>
                    <p:cNvPr id="6339" name="Google Shape;6339;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0" name="Google Shape;6340;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1" name="Google Shape;6341;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2" name="Google Shape;6342;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3" name="Google Shape;6343;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4" name="Google Shape;6344;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5" name="Google Shape;6345;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6" name="Google Shape;6346;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7" name="Google Shape;6347;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48" name="Google Shape;6348;p48"/>
              <p:cNvGrpSpPr/>
              <p:nvPr/>
            </p:nvGrpSpPr>
            <p:grpSpPr>
              <a:xfrm>
                <a:off x="6959622" y="4471590"/>
                <a:ext cx="367965" cy="672060"/>
                <a:chOff x="5385435" y="3406140"/>
                <a:chExt cx="252411" cy="461010"/>
              </a:xfrm>
            </p:grpSpPr>
            <p:grpSp>
              <p:nvGrpSpPr>
                <p:cNvPr id="6349" name="Google Shape;6349;p48"/>
                <p:cNvGrpSpPr/>
                <p:nvPr/>
              </p:nvGrpSpPr>
              <p:grpSpPr>
                <a:xfrm>
                  <a:off x="5385435" y="3406140"/>
                  <a:ext cx="56197" cy="461010"/>
                  <a:chOff x="5385435" y="3406140"/>
                  <a:chExt cx="56197" cy="461010"/>
                </a:xfrm>
              </p:grpSpPr>
              <p:sp>
                <p:nvSpPr>
                  <p:cNvPr id="6350" name="Google Shape;6350;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51" name="Google Shape;6351;p48"/>
                  <p:cNvGrpSpPr/>
                  <p:nvPr/>
                </p:nvGrpSpPr>
                <p:grpSpPr>
                  <a:xfrm>
                    <a:off x="5395912" y="3430905"/>
                    <a:ext cx="37147" cy="436244"/>
                    <a:chOff x="5395912" y="3430905"/>
                    <a:chExt cx="37147" cy="436244"/>
                  </a:xfrm>
                </p:grpSpPr>
                <p:sp>
                  <p:nvSpPr>
                    <p:cNvPr id="6352" name="Google Shape;6352;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3" name="Google Shape;6353;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4" name="Google Shape;6354;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5" name="Google Shape;6355;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6" name="Google Shape;6356;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7" name="Google Shape;6357;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8" name="Google Shape;6358;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9" name="Google Shape;6359;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0" name="Google Shape;6360;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61" name="Google Shape;6361;p48"/>
                <p:cNvGrpSpPr/>
                <p:nvPr/>
              </p:nvGrpSpPr>
              <p:grpSpPr>
                <a:xfrm>
                  <a:off x="5468302" y="3501390"/>
                  <a:ext cx="169544" cy="365759"/>
                  <a:chOff x="5468302" y="3501390"/>
                  <a:chExt cx="169544" cy="365759"/>
                </a:xfrm>
              </p:grpSpPr>
              <p:sp>
                <p:nvSpPr>
                  <p:cNvPr id="6362" name="Google Shape;6362;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63" name="Google Shape;6363;p48"/>
                  <p:cNvGrpSpPr/>
                  <p:nvPr/>
                </p:nvGrpSpPr>
                <p:grpSpPr>
                  <a:xfrm>
                    <a:off x="5482590" y="3533775"/>
                    <a:ext cx="139064" cy="333374"/>
                    <a:chOff x="5482590" y="3533775"/>
                    <a:chExt cx="139064" cy="333374"/>
                  </a:xfrm>
                </p:grpSpPr>
                <p:sp>
                  <p:nvSpPr>
                    <p:cNvPr id="6364" name="Google Shape;6364;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5" name="Google Shape;6365;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6" name="Google Shape;6366;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7" name="Google Shape;6367;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8" name="Google Shape;6368;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9" name="Google Shape;6369;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0" name="Google Shape;6370;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71" name="Google Shape;6371;p48"/>
              <p:cNvGrpSpPr/>
              <p:nvPr/>
            </p:nvGrpSpPr>
            <p:grpSpPr>
              <a:xfrm>
                <a:off x="7356062" y="4610428"/>
                <a:ext cx="176346" cy="533205"/>
                <a:chOff x="6624637" y="2973704"/>
                <a:chExt cx="120967" cy="365760"/>
              </a:xfrm>
            </p:grpSpPr>
            <p:sp>
              <p:nvSpPr>
                <p:cNvPr id="6372" name="Google Shape;6372;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73" name="Google Shape;6373;p48"/>
                <p:cNvGrpSpPr/>
                <p:nvPr/>
              </p:nvGrpSpPr>
              <p:grpSpPr>
                <a:xfrm>
                  <a:off x="6637972" y="2999422"/>
                  <a:ext cx="90487" cy="319088"/>
                  <a:chOff x="6637972" y="2999422"/>
                  <a:chExt cx="90487" cy="319088"/>
                </a:xfrm>
              </p:grpSpPr>
              <p:sp>
                <p:nvSpPr>
                  <p:cNvPr id="6374" name="Google Shape;6374;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5" name="Google Shape;6375;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6" name="Google Shape;6376;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7" name="Google Shape;6377;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8" name="Google Shape;6378;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9" name="Google Shape;6379;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80" name="Google Shape;6380;p48"/>
              <p:cNvGrpSpPr/>
              <p:nvPr/>
            </p:nvGrpSpPr>
            <p:grpSpPr>
              <a:xfrm flipH="1">
                <a:off x="5805469" y="4471557"/>
                <a:ext cx="367970" cy="672014"/>
                <a:chOff x="5227320" y="2655570"/>
                <a:chExt cx="218121" cy="461010"/>
              </a:xfrm>
            </p:grpSpPr>
            <p:grpSp>
              <p:nvGrpSpPr>
                <p:cNvPr id="6381" name="Google Shape;6381;p48"/>
                <p:cNvGrpSpPr/>
                <p:nvPr/>
              </p:nvGrpSpPr>
              <p:grpSpPr>
                <a:xfrm>
                  <a:off x="5328284" y="2785109"/>
                  <a:ext cx="117157" cy="330517"/>
                  <a:chOff x="5328284" y="2785109"/>
                  <a:chExt cx="117157" cy="330517"/>
                </a:xfrm>
              </p:grpSpPr>
              <p:sp>
                <p:nvSpPr>
                  <p:cNvPr id="6382" name="Google Shape;6382;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83" name="Google Shape;6383;p48"/>
                  <p:cNvGrpSpPr/>
                  <p:nvPr/>
                </p:nvGrpSpPr>
                <p:grpSpPr>
                  <a:xfrm>
                    <a:off x="5338762" y="2803207"/>
                    <a:ext cx="96202" cy="300990"/>
                    <a:chOff x="5338762" y="2803207"/>
                    <a:chExt cx="96202" cy="300990"/>
                  </a:xfrm>
                </p:grpSpPr>
                <p:sp>
                  <p:nvSpPr>
                    <p:cNvPr id="6384" name="Google Shape;6384;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5" name="Google Shape;6385;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6" name="Google Shape;6386;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7" name="Google Shape;6387;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8" name="Google Shape;6388;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9" name="Google Shape;6389;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90" name="Google Shape;6390;p48"/>
                <p:cNvGrpSpPr/>
                <p:nvPr/>
              </p:nvGrpSpPr>
              <p:grpSpPr>
                <a:xfrm>
                  <a:off x="5227320" y="2655570"/>
                  <a:ext cx="88582" cy="461010"/>
                  <a:chOff x="5227320" y="2655570"/>
                  <a:chExt cx="88582" cy="461010"/>
                </a:xfrm>
              </p:grpSpPr>
              <p:sp>
                <p:nvSpPr>
                  <p:cNvPr id="6391" name="Google Shape;6391;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92" name="Google Shape;6392;p48"/>
                  <p:cNvGrpSpPr/>
                  <p:nvPr/>
                </p:nvGrpSpPr>
                <p:grpSpPr>
                  <a:xfrm>
                    <a:off x="5237797" y="2667952"/>
                    <a:ext cx="65722" cy="436245"/>
                    <a:chOff x="5237797" y="2667952"/>
                    <a:chExt cx="65722" cy="436245"/>
                  </a:xfrm>
                </p:grpSpPr>
                <p:sp>
                  <p:nvSpPr>
                    <p:cNvPr id="6393" name="Google Shape;6393;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4" name="Google Shape;6394;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5" name="Google Shape;6395;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6" name="Google Shape;6396;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7" name="Google Shape;6397;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8" name="Google Shape;6398;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9" name="Google Shape;6399;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0" name="Google Shape;6400;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1" name="Google Shape;6401;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6402" name="Google Shape;6402;p48"/>
            <p:cNvGrpSpPr/>
            <p:nvPr/>
          </p:nvGrpSpPr>
          <p:grpSpPr>
            <a:xfrm>
              <a:off x="2076278" y="4118934"/>
              <a:ext cx="2024351" cy="485154"/>
              <a:chOff x="5805469" y="4471413"/>
              <a:chExt cx="2804975" cy="672238"/>
            </a:xfrm>
          </p:grpSpPr>
          <p:grpSp>
            <p:nvGrpSpPr>
              <p:cNvPr id="6403" name="Google Shape;6403;p48"/>
              <p:cNvGrpSpPr/>
              <p:nvPr/>
            </p:nvGrpSpPr>
            <p:grpSpPr>
              <a:xfrm>
                <a:off x="7640597" y="4471458"/>
                <a:ext cx="969847" cy="672051"/>
                <a:chOff x="4511157" y="2680789"/>
                <a:chExt cx="2454688" cy="1700964"/>
              </a:xfrm>
            </p:grpSpPr>
            <p:grpSp>
              <p:nvGrpSpPr>
                <p:cNvPr id="6404" name="Google Shape;6404;p48"/>
                <p:cNvGrpSpPr/>
                <p:nvPr/>
              </p:nvGrpSpPr>
              <p:grpSpPr>
                <a:xfrm>
                  <a:off x="4511157" y="2680811"/>
                  <a:ext cx="804779" cy="1700942"/>
                  <a:chOff x="5227320" y="2655570"/>
                  <a:chExt cx="218121" cy="461010"/>
                </a:xfrm>
              </p:grpSpPr>
              <p:grpSp>
                <p:nvGrpSpPr>
                  <p:cNvPr id="6405" name="Google Shape;6405;p48"/>
                  <p:cNvGrpSpPr/>
                  <p:nvPr/>
                </p:nvGrpSpPr>
                <p:grpSpPr>
                  <a:xfrm>
                    <a:off x="5328284" y="2785109"/>
                    <a:ext cx="117157" cy="330517"/>
                    <a:chOff x="5328284" y="2785109"/>
                    <a:chExt cx="117157" cy="330517"/>
                  </a:xfrm>
                </p:grpSpPr>
                <p:sp>
                  <p:nvSpPr>
                    <p:cNvPr id="6406" name="Google Shape;6406;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07" name="Google Shape;6407;p48"/>
                    <p:cNvGrpSpPr/>
                    <p:nvPr/>
                  </p:nvGrpSpPr>
                  <p:grpSpPr>
                    <a:xfrm>
                      <a:off x="5338762" y="2803207"/>
                      <a:ext cx="96202" cy="300990"/>
                      <a:chOff x="5338762" y="2803207"/>
                      <a:chExt cx="96202" cy="300990"/>
                    </a:xfrm>
                  </p:grpSpPr>
                  <p:sp>
                    <p:nvSpPr>
                      <p:cNvPr id="6408" name="Google Shape;6408;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9" name="Google Shape;6409;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0" name="Google Shape;6410;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1" name="Google Shape;6411;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2" name="Google Shape;6412;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3" name="Google Shape;6413;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14" name="Google Shape;6414;p48"/>
                  <p:cNvGrpSpPr/>
                  <p:nvPr/>
                </p:nvGrpSpPr>
                <p:grpSpPr>
                  <a:xfrm>
                    <a:off x="5227320" y="2655570"/>
                    <a:ext cx="88582" cy="461010"/>
                    <a:chOff x="5227320" y="2655570"/>
                    <a:chExt cx="88582" cy="461010"/>
                  </a:xfrm>
                </p:grpSpPr>
                <p:sp>
                  <p:nvSpPr>
                    <p:cNvPr id="6415" name="Google Shape;6415;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6" name="Google Shape;6416;p48"/>
                    <p:cNvGrpSpPr/>
                    <p:nvPr/>
                  </p:nvGrpSpPr>
                  <p:grpSpPr>
                    <a:xfrm>
                      <a:off x="5237797" y="2667952"/>
                      <a:ext cx="65722" cy="436245"/>
                      <a:chOff x="5237797" y="2667952"/>
                      <a:chExt cx="65722" cy="436245"/>
                    </a:xfrm>
                  </p:grpSpPr>
                  <p:sp>
                    <p:nvSpPr>
                      <p:cNvPr id="6417" name="Google Shape;6417;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8" name="Google Shape;6418;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9" name="Google Shape;6419;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0" name="Google Shape;6420;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1" name="Google Shape;6421;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2" name="Google Shape;6422;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3" name="Google Shape;6423;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4" name="Google Shape;6424;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5" name="Google Shape;6425;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26" name="Google Shape;6426;p48"/>
                <p:cNvGrpSpPr/>
                <p:nvPr/>
              </p:nvGrpSpPr>
              <p:grpSpPr>
                <a:xfrm>
                  <a:off x="5516254" y="2680789"/>
                  <a:ext cx="931296" cy="1700942"/>
                  <a:chOff x="5385435" y="3406140"/>
                  <a:chExt cx="252411" cy="461010"/>
                </a:xfrm>
              </p:grpSpPr>
              <p:grpSp>
                <p:nvGrpSpPr>
                  <p:cNvPr id="6427" name="Google Shape;6427;p48"/>
                  <p:cNvGrpSpPr/>
                  <p:nvPr/>
                </p:nvGrpSpPr>
                <p:grpSpPr>
                  <a:xfrm>
                    <a:off x="5385435" y="3406140"/>
                    <a:ext cx="56197" cy="461010"/>
                    <a:chOff x="5385435" y="3406140"/>
                    <a:chExt cx="56197" cy="461010"/>
                  </a:xfrm>
                </p:grpSpPr>
                <p:sp>
                  <p:nvSpPr>
                    <p:cNvPr id="6428" name="Google Shape;6428;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29" name="Google Shape;6429;p48"/>
                    <p:cNvGrpSpPr/>
                    <p:nvPr/>
                  </p:nvGrpSpPr>
                  <p:grpSpPr>
                    <a:xfrm>
                      <a:off x="5395912" y="3430905"/>
                      <a:ext cx="37147" cy="436244"/>
                      <a:chOff x="5395912" y="3430905"/>
                      <a:chExt cx="37147" cy="436244"/>
                    </a:xfrm>
                  </p:grpSpPr>
                  <p:sp>
                    <p:nvSpPr>
                      <p:cNvPr id="6430" name="Google Shape;6430;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1" name="Google Shape;6431;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2" name="Google Shape;6432;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3" name="Google Shape;6433;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4" name="Google Shape;6434;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5" name="Google Shape;6435;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6" name="Google Shape;6436;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7" name="Google Shape;6437;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8" name="Google Shape;6438;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39" name="Google Shape;6439;p48"/>
                  <p:cNvGrpSpPr/>
                  <p:nvPr/>
                </p:nvGrpSpPr>
                <p:grpSpPr>
                  <a:xfrm>
                    <a:off x="5468302" y="3501390"/>
                    <a:ext cx="169544" cy="365759"/>
                    <a:chOff x="5468302" y="3501390"/>
                    <a:chExt cx="169544" cy="365759"/>
                  </a:xfrm>
                </p:grpSpPr>
                <p:sp>
                  <p:nvSpPr>
                    <p:cNvPr id="6440" name="Google Shape;6440;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1" name="Google Shape;6441;p48"/>
                    <p:cNvGrpSpPr/>
                    <p:nvPr/>
                  </p:nvGrpSpPr>
                  <p:grpSpPr>
                    <a:xfrm>
                      <a:off x="5482590" y="3533775"/>
                      <a:ext cx="139064" cy="333374"/>
                      <a:chOff x="5482590" y="3533775"/>
                      <a:chExt cx="139064" cy="333374"/>
                    </a:xfrm>
                  </p:grpSpPr>
                  <p:sp>
                    <p:nvSpPr>
                      <p:cNvPr id="6442" name="Google Shape;6442;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3" name="Google Shape;6443;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4" name="Google Shape;6444;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5" name="Google Shape;6445;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6" name="Google Shape;6446;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7" name="Google Shape;6447;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8" name="Google Shape;6448;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49" name="Google Shape;6449;p48"/>
                <p:cNvGrpSpPr/>
                <p:nvPr/>
              </p:nvGrpSpPr>
              <p:grpSpPr>
                <a:xfrm>
                  <a:off x="6519525" y="3032231"/>
                  <a:ext cx="446320" cy="1349508"/>
                  <a:chOff x="6624637" y="2973704"/>
                  <a:chExt cx="120967" cy="365760"/>
                </a:xfrm>
              </p:grpSpPr>
              <p:sp>
                <p:nvSpPr>
                  <p:cNvPr id="6450" name="Google Shape;6450;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51" name="Google Shape;6451;p48"/>
                  <p:cNvGrpSpPr/>
                  <p:nvPr/>
                </p:nvGrpSpPr>
                <p:grpSpPr>
                  <a:xfrm>
                    <a:off x="6637972" y="2999422"/>
                    <a:ext cx="90487" cy="319088"/>
                    <a:chOff x="6637972" y="2999422"/>
                    <a:chExt cx="90487" cy="319088"/>
                  </a:xfrm>
                </p:grpSpPr>
                <p:sp>
                  <p:nvSpPr>
                    <p:cNvPr id="6452" name="Google Shape;6452;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3" name="Google Shape;6453;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4" name="Google Shape;6454;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5" name="Google Shape;6455;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6" name="Google Shape;6456;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7" name="Google Shape;6457;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58" name="Google Shape;6458;p48"/>
              <p:cNvGrpSpPr/>
              <p:nvPr/>
            </p:nvGrpSpPr>
            <p:grpSpPr>
              <a:xfrm>
                <a:off x="6252314" y="4471413"/>
                <a:ext cx="628079" cy="672014"/>
                <a:chOff x="5227320" y="2655570"/>
                <a:chExt cx="218121" cy="461010"/>
              </a:xfrm>
            </p:grpSpPr>
            <p:grpSp>
              <p:nvGrpSpPr>
                <p:cNvPr id="6459" name="Google Shape;6459;p48"/>
                <p:cNvGrpSpPr/>
                <p:nvPr/>
              </p:nvGrpSpPr>
              <p:grpSpPr>
                <a:xfrm>
                  <a:off x="5328284" y="2785109"/>
                  <a:ext cx="117157" cy="330517"/>
                  <a:chOff x="5328284" y="2785109"/>
                  <a:chExt cx="117157" cy="330517"/>
                </a:xfrm>
              </p:grpSpPr>
              <p:sp>
                <p:nvSpPr>
                  <p:cNvPr id="6460" name="Google Shape;6460;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61" name="Google Shape;6461;p48"/>
                  <p:cNvGrpSpPr/>
                  <p:nvPr/>
                </p:nvGrpSpPr>
                <p:grpSpPr>
                  <a:xfrm>
                    <a:off x="5338762" y="2803207"/>
                    <a:ext cx="96202" cy="300990"/>
                    <a:chOff x="5338762" y="2803207"/>
                    <a:chExt cx="96202" cy="300990"/>
                  </a:xfrm>
                </p:grpSpPr>
                <p:sp>
                  <p:nvSpPr>
                    <p:cNvPr id="6462" name="Google Shape;6462;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3" name="Google Shape;6463;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4" name="Google Shape;6464;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5" name="Google Shape;6465;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6" name="Google Shape;6466;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7" name="Google Shape;6467;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68" name="Google Shape;6468;p48"/>
                <p:cNvGrpSpPr/>
                <p:nvPr/>
              </p:nvGrpSpPr>
              <p:grpSpPr>
                <a:xfrm>
                  <a:off x="5227320" y="2655570"/>
                  <a:ext cx="88582" cy="461010"/>
                  <a:chOff x="5227320" y="2655570"/>
                  <a:chExt cx="88582" cy="461010"/>
                </a:xfrm>
              </p:grpSpPr>
              <p:sp>
                <p:nvSpPr>
                  <p:cNvPr id="6469" name="Google Shape;6469;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70" name="Google Shape;6470;p48"/>
                  <p:cNvGrpSpPr/>
                  <p:nvPr/>
                </p:nvGrpSpPr>
                <p:grpSpPr>
                  <a:xfrm>
                    <a:off x="5237797" y="2667952"/>
                    <a:ext cx="65722" cy="436245"/>
                    <a:chOff x="5237797" y="2667952"/>
                    <a:chExt cx="65722" cy="436245"/>
                  </a:xfrm>
                </p:grpSpPr>
                <p:sp>
                  <p:nvSpPr>
                    <p:cNvPr id="6471" name="Google Shape;6471;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2" name="Google Shape;6472;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3" name="Google Shape;6473;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4" name="Google Shape;6474;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5" name="Google Shape;6475;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6" name="Google Shape;6476;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7" name="Google Shape;6477;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8" name="Google Shape;6478;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9" name="Google Shape;6479;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80" name="Google Shape;6480;p48"/>
              <p:cNvGrpSpPr/>
              <p:nvPr/>
            </p:nvGrpSpPr>
            <p:grpSpPr>
              <a:xfrm>
                <a:off x="6959622" y="4471590"/>
                <a:ext cx="367965" cy="672060"/>
                <a:chOff x="5385435" y="3406140"/>
                <a:chExt cx="252411" cy="461010"/>
              </a:xfrm>
            </p:grpSpPr>
            <p:grpSp>
              <p:nvGrpSpPr>
                <p:cNvPr id="6481" name="Google Shape;6481;p48"/>
                <p:cNvGrpSpPr/>
                <p:nvPr/>
              </p:nvGrpSpPr>
              <p:grpSpPr>
                <a:xfrm>
                  <a:off x="5385435" y="3406140"/>
                  <a:ext cx="56197" cy="461010"/>
                  <a:chOff x="5385435" y="3406140"/>
                  <a:chExt cx="56197" cy="461010"/>
                </a:xfrm>
              </p:grpSpPr>
              <p:sp>
                <p:nvSpPr>
                  <p:cNvPr id="6482" name="Google Shape;6482;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83" name="Google Shape;6483;p48"/>
                  <p:cNvGrpSpPr/>
                  <p:nvPr/>
                </p:nvGrpSpPr>
                <p:grpSpPr>
                  <a:xfrm>
                    <a:off x="5395912" y="3430905"/>
                    <a:ext cx="37147" cy="436244"/>
                    <a:chOff x="5395912" y="3430905"/>
                    <a:chExt cx="37147" cy="436244"/>
                  </a:xfrm>
                </p:grpSpPr>
                <p:sp>
                  <p:nvSpPr>
                    <p:cNvPr id="6484" name="Google Shape;6484;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5" name="Google Shape;6485;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6" name="Google Shape;6486;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7" name="Google Shape;6487;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8" name="Google Shape;6488;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9" name="Google Shape;6489;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0" name="Google Shape;6490;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1" name="Google Shape;6491;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2" name="Google Shape;6492;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3" name="Google Shape;6493;p48"/>
                <p:cNvGrpSpPr/>
                <p:nvPr/>
              </p:nvGrpSpPr>
              <p:grpSpPr>
                <a:xfrm>
                  <a:off x="5468302" y="3501390"/>
                  <a:ext cx="169544" cy="365759"/>
                  <a:chOff x="5468302" y="3501390"/>
                  <a:chExt cx="169544" cy="365759"/>
                </a:xfrm>
              </p:grpSpPr>
              <p:sp>
                <p:nvSpPr>
                  <p:cNvPr id="6494" name="Google Shape;6494;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5" name="Google Shape;6495;p48"/>
                  <p:cNvGrpSpPr/>
                  <p:nvPr/>
                </p:nvGrpSpPr>
                <p:grpSpPr>
                  <a:xfrm>
                    <a:off x="5482590" y="3533775"/>
                    <a:ext cx="139064" cy="333374"/>
                    <a:chOff x="5482590" y="3533775"/>
                    <a:chExt cx="139064" cy="333374"/>
                  </a:xfrm>
                </p:grpSpPr>
                <p:sp>
                  <p:nvSpPr>
                    <p:cNvPr id="6496" name="Google Shape;6496;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7" name="Google Shape;6497;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8" name="Google Shape;6498;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9" name="Google Shape;6499;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0" name="Google Shape;6500;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1" name="Google Shape;6501;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2" name="Google Shape;6502;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503" name="Google Shape;6503;p48"/>
              <p:cNvGrpSpPr/>
              <p:nvPr/>
            </p:nvGrpSpPr>
            <p:grpSpPr>
              <a:xfrm>
                <a:off x="7356062" y="4610428"/>
                <a:ext cx="176346" cy="533205"/>
                <a:chOff x="6624637" y="2973704"/>
                <a:chExt cx="120967" cy="365760"/>
              </a:xfrm>
            </p:grpSpPr>
            <p:sp>
              <p:nvSpPr>
                <p:cNvPr id="6504" name="Google Shape;6504;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05" name="Google Shape;6505;p48"/>
                <p:cNvGrpSpPr/>
                <p:nvPr/>
              </p:nvGrpSpPr>
              <p:grpSpPr>
                <a:xfrm>
                  <a:off x="6637972" y="2999422"/>
                  <a:ext cx="90487" cy="319088"/>
                  <a:chOff x="6637972" y="2999422"/>
                  <a:chExt cx="90487" cy="319088"/>
                </a:xfrm>
              </p:grpSpPr>
              <p:sp>
                <p:nvSpPr>
                  <p:cNvPr id="6506" name="Google Shape;6506;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7" name="Google Shape;6507;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8" name="Google Shape;6508;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9" name="Google Shape;6509;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0" name="Google Shape;6510;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1" name="Google Shape;6511;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512" name="Google Shape;6512;p48"/>
              <p:cNvGrpSpPr/>
              <p:nvPr/>
            </p:nvGrpSpPr>
            <p:grpSpPr>
              <a:xfrm flipH="1">
                <a:off x="5805469" y="4471557"/>
                <a:ext cx="367970" cy="672014"/>
                <a:chOff x="5227320" y="2655570"/>
                <a:chExt cx="218121" cy="461010"/>
              </a:xfrm>
            </p:grpSpPr>
            <p:grpSp>
              <p:nvGrpSpPr>
                <p:cNvPr id="6513" name="Google Shape;6513;p48"/>
                <p:cNvGrpSpPr/>
                <p:nvPr/>
              </p:nvGrpSpPr>
              <p:grpSpPr>
                <a:xfrm>
                  <a:off x="5328284" y="2785109"/>
                  <a:ext cx="117157" cy="330517"/>
                  <a:chOff x="5328284" y="2785109"/>
                  <a:chExt cx="117157" cy="330517"/>
                </a:xfrm>
              </p:grpSpPr>
              <p:sp>
                <p:nvSpPr>
                  <p:cNvPr id="6514" name="Google Shape;6514;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15" name="Google Shape;6515;p48"/>
                  <p:cNvGrpSpPr/>
                  <p:nvPr/>
                </p:nvGrpSpPr>
                <p:grpSpPr>
                  <a:xfrm>
                    <a:off x="5338762" y="2803207"/>
                    <a:ext cx="96202" cy="300990"/>
                    <a:chOff x="5338762" y="2803207"/>
                    <a:chExt cx="96202" cy="300990"/>
                  </a:xfrm>
                </p:grpSpPr>
                <p:sp>
                  <p:nvSpPr>
                    <p:cNvPr id="6516" name="Google Shape;6516;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7" name="Google Shape;6517;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8" name="Google Shape;6518;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9" name="Google Shape;6519;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0" name="Google Shape;6520;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1" name="Google Shape;6521;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522" name="Google Shape;6522;p48"/>
                <p:cNvGrpSpPr/>
                <p:nvPr/>
              </p:nvGrpSpPr>
              <p:grpSpPr>
                <a:xfrm>
                  <a:off x="5227320" y="2655570"/>
                  <a:ext cx="88582" cy="461010"/>
                  <a:chOff x="5227320" y="2655570"/>
                  <a:chExt cx="88582" cy="461010"/>
                </a:xfrm>
              </p:grpSpPr>
              <p:sp>
                <p:nvSpPr>
                  <p:cNvPr id="6523" name="Google Shape;6523;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24" name="Google Shape;6524;p48"/>
                  <p:cNvGrpSpPr/>
                  <p:nvPr/>
                </p:nvGrpSpPr>
                <p:grpSpPr>
                  <a:xfrm>
                    <a:off x="5237797" y="2667952"/>
                    <a:ext cx="65722" cy="436245"/>
                    <a:chOff x="5237797" y="2667952"/>
                    <a:chExt cx="65722" cy="436245"/>
                  </a:xfrm>
                </p:grpSpPr>
                <p:sp>
                  <p:nvSpPr>
                    <p:cNvPr id="6525" name="Google Shape;6525;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6" name="Google Shape;6526;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7" name="Google Shape;6527;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8" name="Google Shape;6528;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9" name="Google Shape;6529;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0" name="Google Shape;6530;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1" name="Google Shape;6531;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2" name="Google Shape;6532;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3" name="Google Shape;6533;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2" name="Google Shape;7122;p51"/>
          <p:cNvSpPr txBox="1">
            <a:spLocks noGrp="1"/>
          </p:cNvSpPr>
          <p:nvPr>
            <p:ph type="subTitle" idx="1"/>
          </p:nvPr>
        </p:nvSpPr>
        <p:spPr>
          <a:xfrm>
            <a:off x="339047" y="713006"/>
            <a:ext cx="3719245" cy="2404534"/>
          </a:xfrm>
          <a:prstGeom prst="rect">
            <a:avLst/>
          </a:prstGeom>
        </p:spPr>
        <p:txBody>
          <a:bodyPr spcFirstLastPara="1" wrap="square" lIns="91425" tIns="91425" rIns="91425" bIns="91425" anchor="t" anchorCtr="0">
            <a:noAutofit/>
          </a:bodyPr>
          <a:lstStyle/>
          <a:p>
            <a:pPr marL="0" lvl="0" indent="0" algn="just"/>
            <a:r>
              <a:rPr lang="vi-VN" sz="1700" dirty="0" smtClean="0">
                <a:latin typeface="Calibri" panose="020F0502020204030204" pitchFamily="34" charset="0"/>
                <a:cs typeface="Calibri" panose="020F0502020204030204" pitchFamily="34" charset="0"/>
              </a:rPr>
              <a:t>Mặc dù cookie thường đơn giản hóa trải nghiệm mua sắm trên Internet cho người dùng, chúng cũng gây tranh cãi vì chúng cũng có thể được coi là xâm phạm quyền riêng tư. Như chúng ta vừa thấy, bằng cách sử dụng kết hợp cookie và thông tin tài khoản do người dùng cung cấp, một trang web có thể tìm hiểu rất nhiều về một người dùng và có thể bán thông tin này cho bên thứ ba</a:t>
            </a:r>
            <a:r>
              <a:rPr lang="en-US" sz="1700" dirty="0" smtClean="0">
                <a:latin typeface="Calibri" panose="020F0502020204030204" pitchFamily="34" charset="0"/>
                <a:cs typeface="Calibri" panose="020F0502020204030204" pitchFamily="34" charset="0"/>
              </a:rPr>
              <a:t>.</a:t>
            </a:r>
            <a:endParaRPr sz="17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022" y="713006"/>
            <a:ext cx="4703921" cy="31346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8608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2"/>
        <p:cNvGrpSpPr/>
        <p:nvPr/>
      </p:nvGrpSpPr>
      <p:grpSpPr>
        <a:xfrm>
          <a:off x="0" y="0"/>
          <a:ext cx="0" cy="0"/>
          <a:chOff x="0" y="0"/>
          <a:chExt cx="0" cy="0"/>
        </a:xfrm>
      </p:grpSpPr>
      <p:sp>
        <p:nvSpPr>
          <p:cNvPr id="5613" name="Google Shape;5613;p40"/>
          <p:cNvSpPr/>
          <p:nvPr/>
        </p:nvSpPr>
        <p:spPr>
          <a:xfrm>
            <a:off x="5290800" y="0"/>
            <a:ext cx="3853200" cy="51435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4" name="Google Shape;5614;p40"/>
          <p:cNvSpPr txBox="1">
            <a:spLocks noGrp="1"/>
          </p:cNvSpPr>
          <p:nvPr>
            <p:ph type="title"/>
          </p:nvPr>
        </p:nvSpPr>
        <p:spPr>
          <a:xfrm>
            <a:off x="830908" y="1821537"/>
            <a:ext cx="4120338" cy="20225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dirty="0" smtClean="0"/>
              <a:t>Session management with Redis</a:t>
            </a:r>
            <a:endParaRPr sz="4300" dirty="0"/>
          </a:p>
        </p:txBody>
      </p:sp>
      <p:sp>
        <p:nvSpPr>
          <p:cNvPr id="5615" name="Google Shape;5615;p40"/>
          <p:cNvSpPr txBox="1">
            <a:spLocks noGrp="1"/>
          </p:cNvSpPr>
          <p:nvPr>
            <p:ph type="title" idx="2"/>
          </p:nvPr>
        </p:nvSpPr>
        <p:spPr>
          <a:xfrm>
            <a:off x="830908" y="859709"/>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2"/>
                </a:solidFill>
              </a:rPr>
              <a:t>02</a:t>
            </a:r>
            <a:endParaRPr dirty="0">
              <a:solidFill>
                <a:schemeClr val="dk2"/>
              </a:solidFill>
            </a:endParaRPr>
          </a:p>
        </p:txBody>
      </p:sp>
      <p:sp>
        <p:nvSpPr>
          <p:cNvPr id="5617" name="Google Shape;5617;p40"/>
          <p:cNvSpPr/>
          <p:nvPr/>
        </p:nvSpPr>
        <p:spPr>
          <a:xfrm>
            <a:off x="8453376" y="3379597"/>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18" name="Google Shape;5618;p40"/>
          <p:cNvGrpSpPr/>
          <p:nvPr/>
        </p:nvGrpSpPr>
        <p:grpSpPr>
          <a:xfrm>
            <a:off x="5745322" y="1716136"/>
            <a:ext cx="2944177" cy="2310001"/>
            <a:chOff x="5745322" y="1716136"/>
            <a:chExt cx="2944177" cy="2310001"/>
          </a:xfrm>
        </p:grpSpPr>
        <p:sp>
          <p:nvSpPr>
            <p:cNvPr id="5619" name="Google Shape;5619;p40"/>
            <p:cNvSpPr/>
            <p:nvPr/>
          </p:nvSpPr>
          <p:spPr>
            <a:xfrm>
              <a:off x="7543037" y="2026453"/>
              <a:ext cx="450459" cy="1317225"/>
            </a:xfrm>
            <a:custGeom>
              <a:avLst/>
              <a:gdLst/>
              <a:ahLst/>
              <a:cxnLst/>
              <a:rect l="l" t="t" r="r" b="b"/>
              <a:pathLst>
                <a:path w="728662" h="2130742" extrusionOk="0">
                  <a:moveTo>
                    <a:pt x="500063" y="876300"/>
                  </a:moveTo>
                  <a:lnTo>
                    <a:pt x="500063" y="23813"/>
                  </a:lnTo>
                  <a:cubicBezTo>
                    <a:pt x="500063" y="10477"/>
                    <a:pt x="489585" y="0"/>
                    <a:pt x="476250" y="0"/>
                  </a:cubicBezTo>
                  <a:lnTo>
                    <a:pt x="23813" y="0"/>
                  </a:lnTo>
                  <a:cubicBezTo>
                    <a:pt x="10478" y="0"/>
                    <a:pt x="0" y="10477"/>
                    <a:pt x="0" y="23813"/>
                  </a:cubicBezTo>
                  <a:lnTo>
                    <a:pt x="0" y="2059305"/>
                  </a:lnTo>
                  <a:cubicBezTo>
                    <a:pt x="0" y="2072640"/>
                    <a:pt x="10478" y="2083118"/>
                    <a:pt x="23813" y="2083118"/>
                  </a:cubicBezTo>
                  <a:lnTo>
                    <a:pt x="289560" y="2083118"/>
                  </a:lnTo>
                  <a:cubicBezTo>
                    <a:pt x="302895" y="2083118"/>
                    <a:pt x="313373" y="2093595"/>
                    <a:pt x="313373" y="2106930"/>
                  </a:cubicBezTo>
                  <a:lnTo>
                    <a:pt x="313373" y="2106930"/>
                  </a:lnTo>
                  <a:cubicBezTo>
                    <a:pt x="313373" y="2120265"/>
                    <a:pt x="323850" y="2130743"/>
                    <a:pt x="337185" y="2130743"/>
                  </a:cubicBezTo>
                  <a:lnTo>
                    <a:pt x="704850" y="2130743"/>
                  </a:lnTo>
                  <a:cubicBezTo>
                    <a:pt x="718185" y="2130743"/>
                    <a:pt x="728663" y="2120265"/>
                    <a:pt x="728663" y="2106930"/>
                  </a:cubicBezTo>
                  <a:lnTo>
                    <a:pt x="728663" y="924877"/>
                  </a:lnTo>
                  <a:cubicBezTo>
                    <a:pt x="728663" y="911543"/>
                    <a:pt x="718185" y="901065"/>
                    <a:pt x="704850" y="901065"/>
                  </a:cubicBezTo>
                  <a:lnTo>
                    <a:pt x="524828" y="901065"/>
                  </a:lnTo>
                  <a:cubicBezTo>
                    <a:pt x="510540" y="901065"/>
                    <a:pt x="500063" y="889635"/>
                    <a:pt x="500063" y="876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0" name="Google Shape;5620;p40"/>
            <p:cNvSpPr/>
            <p:nvPr/>
          </p:nvSpPr>
          <p:spPr>
            <a:xfrm>
              <a:off x="8066512" y="1775609"/>
              <a:ext cx="171351" cy="1668171"/>
            </a:xfrm>
            <a:custGeom>
              <a:avLst/>
              <a:gdLst/>
              <a:ahLst/>
              <a:cxnLst/>
              <a:rect l="l" t="t" r="r" b="b"/>
              <a:pathLst>
                <a:path w="277177" h="2698432" extrusionOk="0">
                  <a:moveTo>
                    <a:pt x="250507" y="0"/>
                  </a:moveTo>
                  <a:lnTo>
                    <a:pt x="26670" y="0"/>
                  </a:lnTo>
                  <a:cubicBezTo>
                    <a:pt x="12382" y="0"/>
                    <a:pt x="0" y="11430"/>
                    <a:pt x="0" y="26670"/>
                  </a:cubicBezTo>
                  <a:lnTo>
                    <a:pt x="0" y="2671763"/>
                  </a:lnTo>
                  <a:cubicBezTo>
                    <a:pt x="0" y="2686050"/>
                    <a:pt x="11430" y="2698433"/>
                    <a:pt x="26670" y="2698433"/>
                  </a:cubicBezTo>
                  <a:lnTo>
                    <a:pt x="250507" y="2698433"/>
                  </a:lnTo>
                  <a:cubicBezTo>
                    <a:pt x="264795" y="2698433"/>
                    <a:pt x="277177" y="2687003"/>
                    <a:pt x="277177" y="2671763"/>
                  </a:cubicBezTo>
                  <a:lnTo>
                    <a:pt x="277177" y="26670"/>
                  </a:lnTo>
                  <a:cubicBezTo>
                    <a:pt x="276225" y="12382"/>
                    <a:pt x="264795" y="0"/>
                    <a:pt x="2505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1" name="Google Shape;5621;p40"/>
            <p:cNvSpPr/>
            <p:nvPr/>
          </p:nvSpPr>
          <p:spPr>
            <a:xfrm>
              <a:off x="8320300" y="2413548"/>
              <a:ext cx="258000" cy="1261054"/>
            </a:xfrm>
            <a:custGeom>
              <a:avLst/>
              <a:gdLst/>
              <a:ahLst/>
              <a:cxnLst/>
              <a:rect l="l" t="t" r="r" b="b"/>
              <a:pathLst>
                <a:path w="417340" h="2039881" extrusionOk="0">
                  <a:moveTo>
                    <a:pt x="407670" y="257754"/>
                  </a:moveTo>
                  <a:lnTo>
                    <a:pt x="38100" y="4389"/>
                  </a:lnTo>
                  <a:cubicBezTo>
                    <a:pt x="21908" y="-7041"/>
                    <a:pt x="0" y="5342"/>
                    <a:pt x="0" y="24392"/>
                  </a:cubicBezTo>
                  <a:lnTo>
                    <a:pt x="0" y="2016069"/>
                  </a:lnTo>
                  <a:cubicBezTo>
                    <a:pt x="0" y="2029404"/>
                    <a:pt x="10478" y="2039882"/>
                    <a:pt x="23813" y="2039882"/>
                  </a:cubicBezTo>
                  <a:lnTo>
                    <a:pt x="393383" y="2039882"/>
                  </a:lnTo>
                  <a:cubicBezTo>
                    <a:pt x="406718" y="2039882"/>
                    <a:pt x="417195" y="2029404"/>
                    <a:pt x="417195" y="2016069"/>
                  </a:cubicBezTo>
                  <a:lnTo>
                    <a:pt x="417195" y="277757"/>
                  </a:lnTo>
                  <a:cubicBezTo>
                    <a:pt x="418148" y="269184"/>
                    <a:pt x="414338" y="261564"/>
                    <a:pt x="407670" y="25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2" name="Google Shape;5622;p40"/>
            <p:cNvSpPr/>
            <p:nvPr/>
          </p:nvSpPr>
          <p:spPr>
            <a:xfrm>
              <a:off x="6581469" y="2071204"/>
              <a:ext cx="322102" cy="1272473"/>
            </a:xfrm>
            <a:custGeom>
              <a:avLst/>
              <a:gdLst/>
              <a:ahLst/>
              <a:cxnLst/>
              <a:rect l="l" t="t" r="r" b="b"/>
              <a:pathLst>
                <a:path w="521032" h="2058352" extrusionOk="0">
                  <a:moveTo>
                    <a:pt x="421005" y="0"/>
                  </a:moveTo>
                  <a:lnTo>
                    <a:pt x="100013" y="0"/>
                  </a:lnTo>
                  <a:cubicBezTo>
                    <a:pt x="44767" y="0"/>
                    <a:pt x="0" y="44767"/>
                    <a:pt x="0" y="100013"/>
                  </a:cubicBezTo>
                  <a:lnTo>
                    <a:pt x="0" y="1958340"/>
                  </a:lnTo>
                  <a:cubicBezTo>
                    <a:pt x="0" y="2013585"/>
                    <a:pt x="44767" y="2058353"/>
                    <a:pt x="100013" y="2058353"/>
                  </a:cubicBezTo>
                  <a:lnTo>
                    <a:pt x="421005" y="2058353"/>
                  </a:lnTo>
                  <a:cubicBezTo>
                    <a:pt x="476250" y="2058353"/>
                    <a:pt x="521017" y="2013585"/>
                    <a:pt x="521017" y="1958340"/>
                  </a:cubicBezTo>
                  <a:lnTo>
                    <a:pt x="521017" y="100965"/>
                  </a:lnTo>
                  <a:cubicBezTo>
                    <a:pt x="521970" y="44767"/>
                    <a:pt x="477203" y="0"/>
                    <a:pt x="421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3" name="Google Shape;5623;p40"/>
            <p:cNvSpPr/>
            <p:nvPr/>
          </p:nvSpPr>
          <p:spPr>
            <a:xfrm>
              <a:off x="6244066" y="1906081"/>
              <a:ext cx="220224" cy="1540642"/>
            </a:xfrm>
            <a:custGeom>
              <a:avLst/>
              <a:gdLst/>
              <a:ahLst/>
              <a:cxnLst/>
              <a:rect l="l" t="t" r="r" b="b"/>
              <a:pathLst>
                <a:path w="356235" h="2492142" extrusionOk="0">
                  <a:moveTo>
                    <a:pt x="18098" y="241385"/>
                  </a:moveTo>
                  <a:lnTo>
                    <a:pt x="260033" y="15643"/>
                  </a:lnTo>
                  <a:cubicBezTo>
                    <a:pt x="296228" y="-18647"/>
                    <a:pt x="356235" y="7070"/>
                    <a:pt x="356235" y="57553"/>
                  </a:cubicBezTo>
                  <a:lnTo>
                    <a:pt x="356235" y="2492143"/>
                  </a:lnTo>
                  <a:lnTo>
                    <a:pt x="0" y="2492143"/>
                  </a:lnTo>
                  <a:lnTo>
                    <a:pt x="0" y="282343"/>
                  </a:lnTo>
                  <a:cubicBezTo>
                    <a:pt x="0" y="267103"/>
                    <a:pt x="6668" y="251863"/>
                    <a:pt x="18098" y="24138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4" name="Google Shape;5624;p40"/>
            <p:cNvSpPr/>
            <p:nvPr/>
          </p:nvSpPr>
          <p:spPr>
            <a:xfrm>
              <a:off x="5871332" y="2621249"/>
              <a:ext cx="288529" cy="986226"/>
            </a:xfrm>
            <a:custGeom>
              <a:avLst/>
              <a:gdLst/>
              <a:ahLst/>
              <a:cxnLst/>
              <a:rect l="l" t="t" r="r" b="b"/>
              <a:pathLst>
                <a:path w="466725" h="1595318" extrusionOk="0">
                  <a:moveTo>
                    <a:pt x="59055" y="102751"/>
                  </a:moveTo>
                  <a:lnTo>
                    <a:pt x="351473" y="4644"/>
                  </a:lnTo>
                  <a:cubicBezTo>
                    <a:pt x="408623" y="-14406"/>
                    <a:pt x="466725" y="27503"/>
                    <a:pt x="466725" y="87511"/>
                  </a:cubicBezTo>
                  <a:lnTo>
                    <a:pt x="466725" y="1595318"/>
                  </a:lnTo>
                  <a:lnTo>
                    <a:pt x="0" y="1595318"/>
                  </a:lnTo>
                  <a:lnTo>
                    <a:pt x="0" y="185619"/>
                  </a:lnTo>
                  <a:cubicBezTo>
                    <a:pt x="0" y="147519"/>
                    <a:pt x="23813" y="114181"/>
                    <a:pt x="59055" y="102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5" name="Google Shape;5625;p40"/>
            <p:cNvSpPr/>
            <p:nvPr/>
          </p:nvSpPr>
          <p:spPr>
            <a:xfrm>
              <a:off x="7594266" y="1716136"/>
              <a:ext cx="409240" cy="363816"/>
            </a:xfrm>
            <a:custGeom>
              <a:avLst/>
              <a:gdLst/>
              <a:ahLst/>
              <a:cxnLst/>
              <a:rect l="l" t="t" r="r" b="b"/>
              <a:pathLst>
                <a:path w="661987" h="588508" extrusionOk="0">
                  <a:moveTo>
                    <a:pt x="552450" y="0"/>
                  </a:moveTo>
                  <a:lnTo>
                    <a:pt x="109538" y="0"/>
                  </a:lnTo>
                  <a:cubicBezTo>
                    <a:pt x="49530" y="0"/>
                    <a:pt x="0" y="48578"/>
                    <a:pt x="0" y="109538"/>
                  </a:cubicBezTo>
                  <a:lnTo>
                    <a:pt x="0" y="298133"/>
                  </a:lnTo>
                  <a:lnTo>
                    <a:pt x="0" y="403860"/>
                  </a:lnTo>
                  <a:lnTo>
                    <a:pt x="0" y="554355"/>
                  </a:lnTo>
                  <a:cubicBezTo>
                    <a:pt x="0" y="584835"/>
                    <a:pt x="36195" y="600075"/>
                    <a:pt x="58103" y="578168"/>
                  </a:cubicBezTo>
                  <a:lnTo>
                    <a:pt x="122872" y="513398"/>
                  </a:lnTo>
                  <a:lnTo>
                    <a:pt x="552450" y="513398"/>
                  </a:lnTo>
                  <a:cubicBezTo>
                    <a:pt x="612457" y="513398"/>
                    <a:pt x="661988" y="464820"/>
                    <a:pt x="661988" y="403860"/>
                  </a:cubicBezTo>
                  <a:lnTo>
                    <a:pt x="661988" y="109538"/>
                  </a:lnTo>
                  <a:cubicBezTo>
                    <a:pt x="661035" y="49530"/>
                    <a:pt x="612457" y="0"/>
                    <a:pt x="55245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26" name="Google Shape;5626;p40"/>
            <p:cNvGrpSpPr/>
            <p:nvPr/>
          </p:nvGrpSpPr>
          <p:grpSpPr>
            <a:xfrm>
              <a:off x="7651660" y="1751466"/>
              <a:ext cx="307683" cy="252611"/>
              <a:chOff x="6798441" y="1544002"/>
              <a:chExt cx="497708" cy="408623"/>
            </a:xfrm>
          </p:grpSpPr>
          <p:sp>
            <p:nvSpPr>
              <p:cNvPr id="5627" name="Google Shape;5627;p40"/>
              <p:cNvSpPr/>
              <p:nvPr/>
            </p:nvSpPr>
            <p:spPr>
              <a:xfrm>
                <a:off x="7006590" y="1708785"/>
                <a:ext cx="72390" cy="72389"/>
              </a:xfrm>
              <a:custGeom>
                <a:avLst/>
                <a:gdLst/>
                <a:ahLst/>
                <a:cxnLst/>
                <a:rect l="l" t="t" r="r" b="b"/>
                <a:pathLst>
                  <a:path w="72390" h="72389" extrusionOk="0">
                    <a:moveTo>
                      <a:pt x="72390" y="36195"/>
                    </a:moveTo>
                    <a:cubicBezTo>
                      <a:pt x="72390" y="56198"/>
                      <a:pt x="56197" y="72390"/>
                      <a:pt x="36195" y="72390"/>
                    </a:cubicBezTo>
                    <a:cubicBezTo>
                      <a:pt x="16192" y="72390"/>
                      <a:pt x="0" y="56198"/>
                      <a:pt x="0" y="36195"/>
                    </a:cubicBezTo>
                    <a:cubicBezTo>
                      <a:pt x="0" y="16192"/>
                      <a:pt x="16192" y="0"/>
                      <a:pt x="36195" y="0"/>
                    </a:cubicBezTo>
                    <a:cubicBezTo>
                      <a:pt x="56197" y="952"/>
                      <a:pt x="72390" y="16192"/>
                      <a:pt x="72390" y="3619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8" name="Google Shape;5628;p40"/>
              <p:cNvSpPr/>
              <p:nvPr/>
            </p:nvSpPr>
            <p:spPr>
              <a:xfrm>
                <a:off x="6942772" y="1644967"/>
                <a:ext cx="200025" cy="200024"/>
              </a:xfrm>
              <a:custGeom>
                <a:avLst/>
                <a:gdLst/>
                <a:ahLst/>
                <a:cxnLst/>
                <a:rect l="l" t="t" r="r" b="b"/>
                <a:pathLst>
                  <a:path w="200025" h="200024" extrusionOk="0">
                    <a:moveTo>
                      <a:pt x="100013" y="200025"/>
                    </a:moveTo>
                    <a:cubicBezTo>
                      <a:pt x="44768" y="200025"/>
                      <a:pt x="0" y="155258"/>
                      <a:pt x="0" y="100012"/>
                    </a:cubicBezTo>
                    <a:cubicBezTo>
                      <a:pt x="0" y="44768"/>
                      <a:pt x="44768" y="0"/>
                      <a:pt x="100013" y="0"/>
                    </a:cubicBezTo>
                    <a:cubicBezTo>
                      <a:pt x="155258" y="0"/>
                      <a:pt x="200025" y="44768"/>
                      <a:pt x="200025" y="100012"/>
                    </a:cubicBezTo>
                    <a:cubicBezTo>
                      <a:pt x="200025" y="155258"/>
                      <a:pt x="155258" y="200025"/>
                      <a:pt x="100013" y="200025"/>
                    </a:cubicBezTo>
                    <a:close/>
                    <a:moveTo>
                      <a:pt x="100013" y="23812"/>
                    </a:moveTo>
                    <a:cubicBezTo>
                      <a:pt x="58103" y="23812"/>
                      <a:pt x="22860" y="58103"/>
                      <a:pt x="22860" y="100965"/>
                    </a:cubicBezTo>
                    <a:cubicBezTo>
                      <a:pt x="22860" y="142875"/>
                      <a:pt x="57150" y="178118"/>
                      <a:pt x="100013" y="178118"/>
                    </a:cubicBezTo>
                    <a:cubicBezTo>
                      <a:pt x="142875" y="178118"/>
                      <a:pt x="177165" y="143828"/>
                      <a:pt x="177165" y="100965"/>
                    </a:cubicBezTo>
                    <a:cubicBezTo>
                      <a:pt x="176213" y="58103"/>
                      <a:pt x="141922" y="23812"/>
                      <a:pt x="100013" y="23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9" name="Google Shape;5629;p40"/>
              <p:cNvSpPr/>
              <p:nvPr/>
            </p:nvSpPr>
            <p:spPr>
              <a:xfrm>
                <a:off x="7034212" y="1572577"/>
                <a:ext cx="17145" cy="84772"/>
              </a:xfrm>
              <a:custGeom>
                <a:avLst/>
                <a:gdLst/>
                <a:ahLst/>
                <a:cxnLst/>
                <a:rect l="l" t="t" r="r" b="b"/>
                <a:pathLst>
                  <a:path w="17145" h="84772" extrusionOk="0">
                    <a:moveTo>
                      <a:pt x="0" y="0"/>
                    </a:moveTo>
                    <a:lnTo>
                      <a:pt x="17145" y="0"/>
                    </a:lnTo>
                    <a:lnTo>
                      <a:pt x="17145" y="84773"/>
                    </a:lnTo>
                    <a:lnTo>
                      <a:pt x="0" y="8477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0" name="Google Shape;5630;p40"/>
              <p:cNvSpPr/>
              <p:nvPr/>
            </p:nvSpPr>
            <p:spPr>
              <a:xfrm rot="-3882905">
                <a:off x="6938148" y="1868303"/>
                <a:ext cx="105818" cy="17159"/>
              </a:xfrm>
              <a:custGeom>
                <a:avLst/>
                <a:gdLst/>
                <a:ahLst/>
                <a:cxnLst/>
                <a:rect l="l" t="t" r="r" b="b"/>
                <a:pathLst>
                  <a:path w="105724" h="17144" extrusionOk="0">
                    <a:moveTo>
                      <a:pt x="0" y="0"/>
                    </a:moveTo>
                    <a:lnTo>
                      <a:pt x="105724" y="0"/>
                    </a:lnTo>
                    <a:lnTo>
                      <a:pt x="105724" y="17145"/>
                    </a:lnTo>
                    <a:lnTo>
                      <a:pt x="0" y="1714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1" name="Google Shape;5631;p40"/>
              <p:cNvSpPr/>
              <p:nvPr/>
            </p:nvSpPr>
            <p:spPr>
              <a:xfrm>
                <a:off x="7014209" y="1544002"/>
                <a:ext cx="57150" cy="57150"/>
              </a:xfrm>
              <a:custGeom>
                <a:avLst/>
                <a:gdLst/>
                <a:ahLst/>
                <a:cxnLst/>
                <a:rect l="l" t="t" r="r" b="b"/>
                <a:pathLst>
                  <a:path w="57150" h="57150" extrusionOk="0">
                    <a:moveTo>
                      <a:pt x="57150" y="28575"/>
                    </a:moveTo>
                    <a:cubicBezTo>
                      <a:pt x="57150" y="44768"/>
                      <a:pt x="43815" y="57150"/>
                      <a:pt x="28575" y="57150"/>
                    </a:cubicBezTo>
                    <a:cubicBezTo>
                      <a:pt x="13335" y="57150"/>
                      <a:pt x="0" y="43815"/>
                      <a:pt x="0" y="28575"/>
                    </a:cubicBezTo>
                    <a:cubicBezTo>
                      <a:pt x="0" y="12383"/>
                      <a:pt x="13335" y="0"/>
                      <a:pt x="28575" y="0"/>
                    </a:cubicBezTo>
                    <a:cubicBezTo>
                      <a:pt x="43815" y="0"/>
                      <a:pt x="57150" y="12383"/>
                      <a:pt x="57150" y="2857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2" name="Google Shape;5632;p40"/>
              <p:cNvSpPr/>
              <p:nvPr/>
            </p:nvSpPr>
            <p:spPr>
              <a:xfrm>
                <a:off x="6939915" y="1895475"/>
                <a:ext cx="57150" cy="57150"/>
              </a:xfrm>
              <a:custGeom>
                <a:avLst/>
                <a:gdLst/>
                <a:ahLst/>
                <a:cxnLst/>
                <a:rect l="l" t="t" r="r" b="b"/>
                <a:pathLst>
                  <a:path w="57150" h="57150" extrusionOk="0">
                    <a:moveTo>
                      <a:pt x="57150" y="28575"/>
                    </a:moveTo>
                    <a:cubicBezTo>
                      <a:pt x="57150" y="44767"/>
                      <a:pt x="43815" y="57150"/>
                      <a:pt x="28575" y="57150"/>
                    </a:cubicBezTo>
                    <a:cubicBezTo>
                      <a:pt x="12382" y="57150"/>
                      <a:pt x="0" y="43815"/>
                      <a:pt x="0" y="28575"/>
                    </a:cubicBezTo>
                    <a:cubicBezTo>
                      <a:pt x="0" y="12383"/>
                      <a:pt x="13335" y="0"/>
                      <a:pt x="28575" y="0"/>
                    </a:cubicBezTo>
                    <a:cubicBezTo>
                      <a:pt x="44767" y="0"/>
                      <a:pt x="57150" y="13335"/>
                      <a:pt x="57150" y="2857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3" name="Google Shape;5633;p40"/>
              <p:cNvSpPr/>
              <p:nvPr/>
            </p:nvSpPr>
            <p:spPr>
              <a:xfrm rot="-1320846">
                <a:off x="6822527" y="1779382"/>
                <a:ext cx="136261" cy="17152"/>
              </a:xfrm>
              <a:custGeom>
                <a:avLst/>
                <a:gdLst/>
                <a:ahLst/>
                <a:cxnLst/>
                <a:rect l="l" t="t" r="r" b="b"/>
                <a:pathLst>
                  <a:path w="136201" h="17144" extrusionOk="0">
                    <a:moveTo>
                      <a:pt x="0" y="0"/>
                    </a:moveTo>
                    <a:lnTo>
                      <a:pt x="136202" y="0"/>
                    </a:lnTo>
                    <a:lnTo>
                      <a:pt x="136202" y="17144"/>
                    </a:lnTo>
                    <a:lnTo>
                      <a:pt x="0" y="171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4" name="Google Shape;5634;p40"/>
              <p:cNvSpPr/>
              <p:nvPr/>
            </p:nvSpPr>
            <p:spPr>
              <a:xfrm rot="-3280742">
                <a:off x="6901693" y="1568709"/>
                <a:ext cx="17124" cy="154119"/>
              </a:xfrm>
              <a:custGeom>
                <a:avLst/>
                <a:gdLst/>
                <a:ahLst/>
                <a:cxnLst/>
                <a:rect l="l" t="t" r="r" b="b"/>
                <a:pathLst>
                  <a:path w="17143" h="154294" extrusionOk="0">
                    <a:moveTo>
                      <a:pt x="0" y="0"/>
                    </a:moveTo>
                    <a:lnTo>
                      <a:pt x="17144" y="0"/>
                    </a:lnTo>
                    <a:lnTo>
                      <a:pt x="17144" y="154295"/>
                    </a:lnTo>
                    <a:lnTo>
                      <a:pt x="0" y="1542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5" name="Google Shape;5635;p40"/>
              <p:cNvSpPr/>
              <p:nvPr/>
            </p:nvSpPr>
            <p:spPr>
              <a:xfrm rot="-3648372">
                <a:off x="7160361" y="1755257"/>
                <a:ext cx="17135" cy="118041"/>
              </a:xfrm>
              <a:custGeom>
                <a:avLst/>
                <a:gdLst/>
                <a:ahLst/>
                <a:cxnLst/>
                <a:rect l="l" t="t" r="r" b="b"/>
                <a:pathLst>
                  <a:path w="17144" h="118105" extrusionOk="0">
                    <a:moveTo>
                      <a:pt x="0" y="0"/>
                    </a:moveTo>
                    <a:lnTo>
                      <a:pt x="17144" y="0"/>
                    </a:lnTo>
                    <a:lnTo>
                      <a:pt x="17144" y="118105"/>
                    </a:lnTo>
                    <a:lnTo>
                      <a:pt x="0" y="118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6" name="Google Shape;5636;p40"/>
              <p:cNvSpPr/>
              <p:nvPr/>
            </p:nvSpPr>
            <p:spPr>
              <a:xfrm rot="-1859299">
                <a:off x="7112002" y="1660342"/>
                <a:ext cx="155297" cy="17149"/>
              </a:xfrm>
              <a:custGeom>
                <a:avLst/>
                <a:gdLst/>
                <a:ahLst/>
                <a:cxnLst/>
                <a:rect l="l" t="t" r="r" b="b"/>
                <a:pathLst>
                  <a:path w="155256" h="17144" extrusionOk="0">
                    <a:moveTo>
                      <a:pt x="0" y="0"/>
                    </a:moveTo>
                    <a:lnTo>
                      <a:pt x="155256" y="0"/>
                    </a:lnTo>
                    <a:lnTo>
                      <a:pt x="155256" y="17145"/>
                    </a:lnTo>
                    <a:lnTo>
                      <a:pt x="0" y="1714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7" name="Google Shape;5637;p40"/>
              <p:cNvSpPr/>
              <p:nvPr/>
            </p:nvSpPr>
            <p:spPr>
              <a:xfrm>
                <a:off x="7178840" y="1803882"/>
                <a:ext cx="79361" cy="79361"/>
              </a:xfrm>
              <a:custGeom>
                <a:avLst/>
                <a:gdLst/>
                <a:ahLst/>
                <a:cxnLst/>
                <a:rect l="l" t="t" r="r" b="b"/>
                <a:pathLst>
                  <a:path w="79361" h="79361" extrusionOk="0">
                    <a:moveTo>
                      <a:pt x="79210" y="43015"/>
                    </a:moveTo>
                    <a:cubicBezTo>
                      <a:pt x="77305" y="64922"/>
                      <a:pt x="58255" y="81115"/>
                      <a:pt x="36347" y="79210"/>
                    </a:cubicBezTo>
                    <a:cubicBezTo>
                      <a:pt x="14440" y="77305"/>
                      <a:pt x="-1753" y="58255"/>
                      <a:pt x="152" y="36347"/>
                    </a:cubicBezTo>
                    <a:cubicBezTo>
                      <a:pt x="2057" y="14440"/>
                      <a:pt x="21107" y="-1753"/>
                      <a:pt x="43015" y="152"/>
                    </a:cubicBezTo>
                    <a:cubicBezTo>
                      <a:pt x="64922" y="2057"/>
                      <a:pt x="81115" y="21107"/>
                      <a:pt x="79210" y="4301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8" name="Google Shape;5638;p40"/>
              <p:cNvSpPr/>
              <p:nvPr/>
            </p:nvSpPr>
            <p:spPr>
              <a:xfrm>
                <a:off x="7216140" y="1589722"/>
                <a:ext cx="80009" cy="80010"/>
              </a:xfrm>
              <a:custGeom>
                <a:avLst/>
                <a:gdLst/>
                <a:ahLst/>
                <a:cxnLst/>
                <a:rect l="l" t="t" r="r" b="b"/>
                <a:pathLst>
                  <a:path w="80009" h="80010" extrusionOk="0">
                    <a:moveTo>
                      <a:pt x="80010" y="40005"/>
                    </a:moveTo>
                    <a:cubicBezTo>
                      <a:pt x="80010" y="61913"/>
                      <a:pt x="61913" y="80010"/>
                      <a:pt x="40005" y="80010"/>
                    </a:cubicBezTo>
                    <a:cubicBezTo>
                      <a:pt x="18097" y="80010"/>
                      <a:pt x="0" y="61913"/>
                      <a:pt x="0" y="40005"/>
                    </a:cubicBezTo>
                    <a:cubicBezTo>
                      <a:pt x="0" y="18097"/>
                      <a:pt x="18097" y="0"/>
                      <a:pt x="40005" y="0"/>
                    </a:cubicBezTo>
                    <a:cubicBezTo>
                      <a:pt x="61913" y="0"/>
                      <a:pt x="80010" y="18097"/>
                      <a:pt x="80010" y="40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9" name="Google Shape;5639;p40"/>
              <p:cNvSpPr/>
              <p:nvPr/>
            </p:nvSpPr>
            <p:spPr>
              <a:xfrm>
                <a:off x="6830377" y="1574482"/>
                <a:ext cx="80009" cy="80010"/>
              </a:xfrm>
              <a:custGeom>
                <a:avLst/>
                <a:gdLst/>
                <a:ahLst/>
                <a:cxnLst/>
                <a:rect l="l" t="t" r="r" b="b"/>
                <a:pathLst>
                  <a:path w="80009" h="80010" extrusionOk="0">
                    <a:moveTo>
                      <a:pt x="80010" y="40005"/>
                    </a:moveTo>
                    <a:cubicBezTo>
                      <a:pt x="80010" y="61913"/>
                      <a:pt x="61913" y="80010"/>
                      <a:pt x="40005" y="80010"/>
                    </a:cubicBezTo>
                    <a:cubicBezTo>
                      <a:pt x="18097" y="80010"/>
                      <a:pt x="0" y="61913"/>
                      <a:pt x="0" y="40005"/>
                    </a:cubicBezTo>
                    <a:cubicBezTo>
                      <a:pt x="0" y="18098"/>
                      <a:pt x="18097" y="0"/>
                      <a:pt x="40005" y="0"/>
                    </a:cubicBezTo>
                    <a:cubicBezTo>
                      <a:pt x="61913" y="0"/>
                      <a:pt x="80010" y="18098"/>
                      <a:pt x="80010" y="40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0" name="Google Shape;5640;p40"/>
              <p:cNvSpPr/>
              <p:nvPr/>
            </p:nvSpPr>
            <p:spPr>
              <a:xfrm>
                <a:off x="6798441" y="1784514"/>
                <a:ext cx="58157" cy="58124"/>
              </a:xfrm>
              <a:custGeom>
                <a:avLst/>
                <a:gdLst/>
                <a:ahLst/>
                <a:cxnLst/>
                <a:rect l="l" t="t" r="r" b="b"/>
                <a:pathLst>
                  <a:path w="58157" h="58124" extrusionOk="0">
                    <a:moveTo>
                      <a:pt x="57654" y="23330"/>
                    </a:moveTo>
                    <a:cubicBezTo>
                      <a:pt x="60511" y="38570"/>
                      <a:pt x="50986" y="53810"/>
                      <a:pt x="34794" y="57620"/>
                    </a:cubicBezTo>
                    <a:cubicBezTo>
                      <a:pt x="19554" y="60478"/>
                      <a:pt x="4314" y="50953"/>
                      <a:pt x="504" y="34760"/>
                    </a:cubicBezTo>
                    <a:cubicBezTo>
                      <a:pt x="-2354" y="19520"/>
                      <a:pt x="7171" y="4280"/>
                      <a:pt x="23364" y="470"/>
                    </a:cubicBezTo>
                    <a:cubicBezTo>
                      <a:pt x="39556" y="-2387"/>
                      <a:pt x="54796" y="8090"/>
                      <a:pt x="57654" y="233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41" name="Google Shape;5641;p40"/>
            <p:cNvSpPr/>
            <p:nvPr/>
          </p:nvSpPr>
          <p:spPr>
            <a:xfrm>
              <a:off x="7752662" y="3106965"/>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2" name="Google Shape;5642;p40"/>
            <p:cNvSpPr/>
            <p:nvPr/>
          </p:nvSpPr>
          <p:spPr>
            <a:xfrm>
              <a:off x="7696722" y="2834923"/>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2" y="0"/>
                    <a:pt x="62865" y="0"/>
                  </a:cubicBezTo>
                  <a:lnTo>
                    <a:pt x="146685" y="0"/>
                  </a:lnTo>
                  <a:cubicBezTo>
                    <a:pt x="180975" y="0"/>
                    <a:pt x="209550" y="27622"/>
                    <a:pt x="209550" y="62865"/>
                  </a:cubicBezTo>
                  <a:lnTo>
                    <a:pt x="209550" y="456247"/>
                  </a:lnTo>
                  <a:cubicBezTo>
                    <a:pt x="209550" y="491490"/>
                    <a:pt x="180975"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3" name="Google Shape;5643;p40"/>
            <p:cNvSpPr/>
            <p:nvPr/>
          </p:nvSpPr>
          <p:spPr>
            <a:xfrm>
              <a:off x="8146004" y="3255352"/>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4" name="Google Shape;5644;p40"/>
            <p:cNvSpPr/>
            <p:nvPr/>
          </p:nvSpPr>
          <p:spPr>
            <a:xfrm>
              <a:off x="8090065" y="2983898"/>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2" y="0"/>
                    <a:pt x="62865" y="0"/>
                  </a:cubicBezTo>
                  <a:lnTo>
                    <a:pt x="146685" y="0"/>
                  </a:lnTo>
                  <a:cubicBezTo>
                    <a:pt x="180975" y="0"/>
                    <a:pt x="209550" y="27622"/>
                    <a:pt x="209550" y="62865"/>
                  </a:cubicBezTo>
                  <a:lnTo>
                    <a:pt x="209550" y="456247"/>
                  </a:lnTo>
                  <a:cubicBezTo>
                    <a:pt x="209550" y="490538"/>
                    <a:pt x="181927"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5" name="Google Shape;5645;p40"/>
            <p:cNvSpPr/>
            <p:nvPr/>
          </p:nvSpPr>
          <p:spPr>
            <a:xfrm>
              <a:off x="6679804" y="3038072"/>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6" name="Google Shape;5646;p40"/>
            <p:cNvSpPr/>
            <p:nvPr/>
          </p:nvSpPr>
          <p:spPr>
            <a:xfrm>
              <a:off x="6623864" y="2766029"/>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3" y="0"/>
                    <a:pt x="62865" y="0"/>
                  </a:cubicBezTo>
                  <a:lnTo>
                    <a:pt x="146685" y="0"/>
                  </a:lnTo>
                  <a:cubicBezTo>
                    <a:pt x="180975" y="0"/>
                    <a:pt x="209550" y="27623"/>
                    <a:pt x="209550" y="62865"/>
                  </a:cubicBezTo>
                  <a:lnTo>
                    <a:pt x="209550" y="456247"/>
                  </a:lnTo>
                  <a:cubicBezTo>
                    <a:pt x="209550" y="491490"/>
                    <a:pt x="180975"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7" name="Google Shape;5647;p40"/>
            <p:cNvSpPr/>
            <p:nvPr/>
          </p:nvSpPr>
          <p:spPr>
            <a:xfrm>
              <a:off x="6054460" y="3338378"/>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8" name="Google Shape;5648;p40"/>
            <p:cNvSpPr/>
            <p:nvPr/>
          </p:nvSpPr>
          <p:spPr>
            <a:xfrm>
              <a:off x="6016187" y="3138763"/>
              <a:ext cx="94802" cy="235534"/>
            </a:xfrm>
            <a:custGeom>
              <a:avLst/>
              <a:gdLst/>
              <a:ahLst/>
              <a:cxnLst/>
              <a:rect l="l" t="t" r="r" b="b"/>
              <a:pathLst>
                <a:path w="153352" h="381000" extrusionOk="0">
                  <a:moveTo>
                    <a:pt x="107632" y="381000"/>
                  </a:moveTo>
                  <a:lnTo>
                    <a:pt x="45720" y="381000"/>
                  </a:lnTo>
                  <a:cubicBezTo>
                    <a:pt x="20002" y="381000"/>
                    <a:pt x="0" y="360045"/>
                    <a:pt x="0" y="335280"/>
                  </a:cubicBezTo>
                  <a:lnTo>
                    <a:pt x="0" y="45720"/>
                  </a:lnTo>
                  <a:cubicBezTo>
                    <a:pt x="0" y="20002"/>
                    <a:pt x="20955" y="0"/>
                    <a:pt x="45720" y="0"/>
                  </a:cubicBezTo>
                  <a:lnTo>
                    <a:pt x="107632" y="0"/>
                  </a:lnTo>
                  <a:cubicBezTo>
                    <a:pt x="133350" y="0"/>
                    <a:pt x="153352" y="20955"/>
                    <a:pt x="153352" y="45720"/>
                  </a:cubicBezTo>
                  <a:lnTo>
                    <a:pt x="153352" y="335280"/>
                  </a:lnTo>
                  <a:cubicBezTo>
                    <a:pt x="153352" y="360045"/>
                    <a:pt x="133350" y="381000"/>
                    <a:pt x="107632"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9" name="Google Shape;5649;p40"/>
            <p:cNvSpPr/>
            <p:nvPr/>
          </p:nvSpPr>
          <p:spPr>
            <a:xfrm>
              <a:off x="6393041" y="3178803"/>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0" name="Google Shape;5650;p40"/>
            <p:cNvSpPr/>
            <p:nvPr/>
          </p:nvSpPr>
          <p:spPr>
            <a:xfrm>
              <a:off x="6354178" y="2979777"/>
              <a:ext cx="94821" cy="235534"/>
            </a:xfrm>
            <a:custGeom>
              <a:avLst/>
              <a:gdLst/>
              <a:ahLst/>
              <a:cxnLst/>
              <a:rect l="l" t="t" r="r" b="b"/>
              <a:pathLst>
                <a:path w="153383" h="381000" extrusionOk="0">
                  <a:moveTo>
                    <a:pt x="107632" y="381000"/>
                  </a:moveTo>
                  <a:lnTo>
                    <a:pt x="45720" y="381000"/>
                  </a:lnTo>
                  <a:cubicBezTo>
                    <a:pt x="20002" y="381000"/>
                    <a:pt x="0" y="360045"/>
                    <a:pt x="0" y="335280"/>
                  </a:cubicBezTo>
                  <a:lnTo>
                    <a:pt x="0" y="45720"/>
                  </a:lnTo>
                  <a:cubicBezTo>
                    <a:pt x="0" y="20002"/>
                    <a:pt x="20955" y="0"/>
                    <a:pt x="45720" y="0"/>
                  </a:cubicBezTo>
                  <a:lnTo>
                    <a:pt x="107632" y="0"/>
                  </a:lnTo>
                  <a:cubicBezTo>
                    <a:pt x="133350" y="0"/>
                    <a:pt x="153352" y="20955"/>
                    <a:pt x="153352" y="45720"/>
                  </a:cubicBezTo>
                  <a:lnTo>
                    <a:pt x="153352" y="335280"/>
                  </a:lnTo>
                  <a:cubicBezTo>
                    <a:pt x="154305" y="360045"/>
                    <a:pt x="133350" y="381000"/>
                    <a:pt x="107632"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1" name="Google Shape;5651;p40"/>
            <p:cNvSpPr/>
            <p:nvPr/>
          </p:nvSpPr>
          <p:spPr>
            <a:xfrm>
              <a:off x="8415102" y="3179981"/>
              <a:ext cx="94802" cy="235534"/>
            </a:xfrm>
            <a:custGeom>
              <a:avLst/>
              <a:gdLst/>
              <a:ahLst/>
              <a:cxnLst/>
              <a:rect l="l" t="t" r="r" b="b"/>
              <a:pathLst>
                <a:path w="153352" h="381000" extrusionOk="0">
                  <a:moveTo>
                    <a:pt x="107633" y="381000"/>
                  </a:moveTo>
                  <a:lnTo>
                    <a:pt x="45720" y="381000"/>
                  </a:lnTo>
                  <a:cubicBezTo>
                    <a:pt x="20003" y="381000"/>
                    <a:pt x="0" y="360045"/>
                    <a:pt x="0" y="335280"/>
                  </a:cubicBezTo>
                  <a:lnTo>
                    <a:pt x="0" y="45720"/>
                  </a:lnTo>
                  <a:cubicBezTo>
                    <a:pt x="0" y="20002"/>
                    <a:pt x="20955" y="0"/>
                    <a:pt x="45720" y="0"/>
                  </a:cubicBezTo>
                  <a:lnTo>
                    <a:pt x="107633" y="0"/>
                  </a:lnTo>
                  <a:cubicBezTo>
                    <a:pt x="133350" y="0"/>
                    <a:pt x="153353" y="20955"/>
                    <a:pt x="153353" y="45720"/>
                  </a:cubicBezTo>
                  <a:lnTo>
                    <a:pt x="153353" y="335280"/>
                  </a:lnTo>
                  <a:cubicBezTo>
                    <a:pt x="153353" y="360045"/>
                    <a:pt x="132397" y="381000"/>
                    <a:pt x="107633"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52" name="Google Shape;5652;p40"/>
            <p:cNvGrpSpPr/>
            <p:nvPr/>
          </p:nvGrpSpPr>
          <p:grpSpPr>
            <a:xfrm>
              <a:off x="5833631" y="2170705"/>
              <a:ext cx="511719" cy="1391430"/>
              <a:chOff x="389349" y="1396888"/>
              <a:chExt cx="827756" cy="2250777"/>
            </a:xfrm>
          </p:grpSpPr>
          <p:sp>
            <p:nvSpPr>
              <p:cNvPr id="5653" name="Google Shape;5653;p40"/>
              <p:cNvSpPr/>
              <p:nvPr/>
            </p:nvSpPr>
            <p:spPr>
              <a:xfrm>
                <a:off x="804925" y="1790290"/>
                <a:ext cx="95250" cy="1857375"/>
              </a:xfrm>
              <a:custGeom>
                <a:avLst/>
                <a:gdLst/>
                <a:ahLst/>
                <a:cxnLst/>
                <a:rect l="l" t="t" r="r" b="b"/>
                <a:pathLst>
                  <a:path w="95250" h="1857375" extrusionOk="0">
                    <a:moveTo>
                      <a:pt x="68580" y="0"/>
                    </a:moveTo>
                    <a:lnTo>
                      <a:pt x="95250" y="1857375"/>
                    </a:lnTo>
                    <a:lnTo>
                      <a:pt x="0" y="1857375"/>
                    </a:lnTo>
                    <a:lnTo>
                      <a:pt x="27623" y="0"/>
                    </a:lnTo>
                    <a:lnTo>
                      <a:pt x="685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54" name="Google Shape;5654;p40"/>
              <p:cNvGrpSpPr/>
              <p:nvPr/>
            </p:nvGrpSpPr>
            <p:grpSpPr>
              <a:xfrm>
                <a:off x="389349" y="1396888"/>
                <a:ext cx="827756" cy="787044"/>
                <a:chOff x="4023074" y="2222163"/>
                <a:chExt cx="827756" cy="787044"/>
              </a:xfrm>
            </p:grpSpPr>
            <p:grpSp>
              <p:nvGrpSpPr>
                <p:cNvPr id="5655" name="Google Shape;5655;p40"/>
                <p:cNvGrpSpPr/>
                <p:nvPr/>
              </p:nvGrpSpPr>
              <p:grpSpPr>
                <a:xfrm>
                  <a:off x="4023074" y="2222163"/>
                  <a:ext cx="827756" cy="787044"/>
                  <a:chOff x="4023074" y="2222163"/>
                  <a:chExt cx="827756" cy="787044"/>
                </a:xfrm>
              </p:grpSpPr>
              <p:sp>
                <p:nvSpPr>
                  <p:cNvPr id="5656" name="Google Shape;5656;p40"/>
                  <p:cNvSpPr/>
                  <p:nvPr/>
                </p:nvSpPr>
                <p:spPr>
                  <a:xfrm>
                    <a:off x="4497229" y="2641161"/>
                    <a:ext cx="353601" cy="368046"/>
                  </a:xfrm>
                  <a:custGeom>
                    <a:avLst/>
                    <a:gdLst/>
                    <a:ahLst/>
                    <a:cxnLst/>
                    <a:rect l="l" t="t" r="r" b="b"/>
                    <a:pathLst>
                      <a:path w="353601" h="368046" extrusionOk="0">
                        <a:moveTo>
                          <a:pt x="350995" y="348736"/>
                        </a:moveTo>
                        <a:lnTo>
                          <a:pt x="82390" y="14409"/>
                        </a:lnTo>
                        <a:cubicBezTo>
                          <a:pt x="67150" y="-4641"/>
                          <a:pt x="39528" y="-4641"/>
                          <a:pt x="23335" y="13456"/>
                        </a:cubicBezTo>
                        <a:lnTo>
                          <a:pt x="10953" y="27744"/>
                        </a:lnTo>
                        <a:cubicBezTo>
                          <a:pt x="-5240" y="46794"/>
                          <a:pt x="-3335" y="76321"/>
                          <a:pt x="15715" y="92514"/>
                        </a:cubicBezTo>
                        <a:lnTo>
                          <a:pt x="332898" y="364929"/>
                        </a:lnTo>
                        <a:cubicBezTo>
                          <a:pt x="345280" y="374454"/>
                          <a:pt x="359568" y="360166"/>
                          <a:pt x="350995" y="348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7" name="Google Shape;5657;p40"/>
                  <p:cNvSpPr/>
                  <p:nvPr/>
                </p:nvSpPr>
                <p:spPr>
                  <a:xfrm>
                    <a:off x="4023074" y="2606484"/>
                    <a:ext cx="476535" cy="102425"/>
                  </a:xfrm>
                  <a:custGeom>
                    <a:avLst/>
                    <a:gdLst/>
                    <a:ahLst/>
                    <a:cxnLst/>
                    <a:rect l="l" t="t" r="r" b="b"/>
                    <a:pathLst>
                      <a:path w="476535" h="102425" extrusionOk="0">
                        <a:moveTo>
                          <a:pt x="9811" y="72898"/>
                        </a:moveTo>
                        <a:lnTo>
                          <a:pt x="431768" y="508"/>
                        </a:lnTo>
                        <a:cubicBezTo>
                          <a:pt x="455581" y="-3302"/>
                          <a:pt x="476536" y="14796"/>
                          <a:pt x="476536" y="38608"/>
                        </a:cubicBezTo>
                        <a:lnTo>
                          <a:pt x="476536" y="56706"/>
                        </a:lnTo>
                        <a:cubicBezTo>
                          <a:pt x="476536" y="82423"/>
                          <a:pt x="455581" y="102426"/>
                          <a:pt x="429863" y="102426"/>
                        </a:cubicBezTo>
                        <a:lnTo>
                          <a:pt x="11716" y="95758"/>
                        </a:lnTo>
                        <a:cubicBezTo>
                          <a:pt x="-2572" y="95758"/>
                          <a:pt x="-4477" y="74803"/>
                          <a:pt x="9811" y="728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8" name="Google Shape;5658;p40"/>
                  <p:cNvSpPr/>
                  <p:nvPr/>
                </p:nvSpPr>
                <p:spPr>
                  <a:xfrm>
                    <a:off x="4478667" y="2222163"/>
                    <a:ext cx="231246" cy="448541"/>
                  </a:xfrm>
                  <a:custGeom>
                    <a:avLst/>
                    <a:gdLst/>
                    <a:ahLst/>
                    <a:cxnLst/>
                    <a:rect l="l" t="t" r="r" b="b"/>
                    <a:pathLst>
                      <a:path w="231246" h="448541" extrusionOk="0">
                        <a:moveTo>
                          <a:pt x="230492" y="15259"/>
                        </a:moveTo>
                        <a:lnTo>
                          <a:pt x="95237" y="421976"/>
                        </a:lnTo>
                        <a:cubicBezTo>
                          <a:pt x="87617" y="444836"/>
                          <a:pt x="60947" y="455314"/>
                          <a:pt x="39992" y="443884"/>
                        </a:cubicBezTo>
                        <a:lnTo>
                          <a:pt x="23799" y="435311"/>
                        </a:lnTo>
                        <a:cubicBezTo>
                          <a:pt x="1892" y="422929"/>
                          <a:pt x="-6680" y="395306"/>
                          <a:pt x="5702" y="372446"/>
                        </a:cubicBezTo>
                        <a:lnTo>
                          <a:pt x="208584" y="6686"/>
                        </a:lnTo>
                        <a:cubicBezTo>
                          <a:pt x="216205" y="-6649"/>
                          <a:pt x="235255" y="1924"/>
                          <a:pt x="230492" y="15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59" name="Google Shape;5659;p40"/>
                <p:cNvSpPr/>
                <p:nvPr/>
              </p:nvSpPr>
              <p:spPr>
                <a:xfrm>
                  <a:off x="4406100" y="2569680"/>
                  <a:ext cx="180070" cy="179398"/>
                </a:xfrm>
                <a:custGeom>
                  <a:avLst/>
                  <a:gdLst/>
                  <a:ahLst/>
                  <a:cxnLst/>
                  <a:rect l="l" t="t" r="r" b="b"/>
                  <a:pathLst>
                    <a:path w="180070" h="179398" extrusionOk="0">
                      <a:moveTo>
                        <a:pt x="163994" y="140182"/>
                      </a:moveTo>
                      <a:cubicBezTo>
                        <a:pt x="136372" y="181139"/>
                        <a:pt x="80174" y="191616"/>
                        <a:pt x="39216" y="163994"/>
                      </a:cubicBezTo>
                      <a:cubicBezTo>
                        <a:pt x="-1741" y="136372"/>
                        <a:pt x="-12218" y="80174"/>
                        <a:pt x="15404" y="39216"/>
                      </a:cubicBezTo>
                      <a:cubicBezTo>
                        <a:pt x="43026" y="-1741"/>
                        <a:pt x="99224" y="-12218"/>
                        <a:pt x="140182" y="15404"/>
                      </a:cubicBezTo>
                      <a:cubicBezTo>
                        <a:pt x="182091" y="43979"/>
                        <a:pt x="192569" y="99224"/>
                        <a:pt x="163994" y="1401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60" name="Google Shape;5660;p40"/>
            <p:cNvSpPr/>
            <p:nvPr/>
          </p:nvSpPr>
          <p:spPr>
            <a:xfrm>
              <a:off x="6517285" y="1978757"/>
              <a:ext cx="342121" cy="367937"/>
            </a:xfrm>
            <a:custGeom>
              <a:avLst/>
              <a:gdLst/>
              <a:ahLst/>
              <a:cxnLst/>
              <a:rect l="l" t="t" r="r" b="b"/>
              <a:pathLst>
                <a:path w="553415" h="595175" extrusionOk="0">
                  <a:moveTo>
                    <a:pt x="443865" y="0"/>
                  </a:moveTo>
                  <a:lnTo>
                    <a:pt x="110490" y="0"/>
                  </a:lnTo>
                  <a:cubicBezTo>
                    <a:pt x="49530" y="0"/>
                    <a:pt x="0" y="49530"/>
                    <a:pt x="0" y="110490"/>
                  </a:cubicBezTo>
                  <a:lnTo>
                    <a:pt x="0" y="408623"/>
                  </a:lnTo>
                  <a:cubicBezTo>
                    <a:pt x="0" y="469583"/>
                    <a:pt x="49530" y="519113"/>
                    <a:pt x="110490" y="519113"/>
                  </a:cubicBezTo>
                  <a:lnTo>
                    <a:pt x="429577" y="519113"/>
                  </a:lnTo>
                  <a:lnTo>
                    <a:pt x="495300" y="584835"/>
                  </a:lnTo>
                  <a:cubicBezTo>
                    <a:pt x="517207" y="606743"/>
                    <a:pt x="553402" y="591503"/>
                    <a:pt x="553402" y="561023"/>
                  </a:cubicBezTo>
                  <a:lnTo>
                    <a:pt x="553402" y="408623"/>
                  </a:lnTo>
                  <a:lnTo>
                    <a:pt x="553402" y="301943"/>
                  </a:lnTo>
                  <a:lnTo>
                    <a:pt x="553402" y="111443"/>
                  </a:lnTo>
                  <a:cubicBezTo>
                    <a:pt x="554355" y="49530"/>
                    <a:pt x="504825" y="0"/>
                    <a:pt x="44386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1" name="Google Shape;5661;p40"/>
            <p:cNvGrpSpPr/>
            <p:nvPr/>
          </p:nvGrpSpPr>
          <p:grpSpPr>
            <a:xfrm>
              <a:off x="6629119" y="2039914"/>
              <a:ext cx="118400" cy="202052"/>
              <a:chOff x="5144380" y="2010595"/>
              <a:chExt cx="191524" cy="326839"/>
            </a:xfrm>
          </p:grpSpPr>
          <p:sp>
            <p:nvSpPr>
              <p:cNvPr id="5662" name="Google Shape;5662;p40"/>
              <p:cNvSpPr/>
              <p:nvPr/>
            </p:nvSpPr>
            <p:spPr>
              <a:xfrm>
                <a:off x="5144380" y="2010595"/>
                <a:ext cx="191524" cy="264927"/>
              </a:xfrm>
              <a:custGeom>
                <a:avLst/>
                <a:gdLst/>
                <a:ahLst/>
                <a:cxnLst/>
                <a:rect l="l" t="t" r="r" b="b"/>
                <a:pathLst>
                  <a:path w="191524" h="264927" extrusionOk="0">
                    <a:moveTo>
                      <a:pt x="191524" y="95382"/>
                    </a:moveTo>
                    <a:cubicBezTo>
                      <a:pt x="191524" y="41090"/>
                      <a:pt x="146757" y="-2725"/>
                      <a:pt x="91512" y="132"/>
                    </a:cubicBezTo>
                    <a:cubicBezTo>
                      <a:pt x="41982" y="2037"/>
                      <a:pt x="1024" y="43947"/>
                      <a:pt x="72" y="93477"/>
                    </a:cubicBezTo>
                    <a:cubicBezTo>
                      <a:pt x="-881" y="117290"/>
                      <a:pt x="7692" y="139197"/>
                      <a:pt x="21027" y="156342"/>
                    </a:cubicBezTo>
                    <a:cubicBezTo>
                      <a:pt x="42935" y="183965"/>
                      <a:pt x="53412" y="218255"/>
                      <a:pt x="53412" y="253497"/>
                    </a:cubicBezTo>
                    <a:lnTo>
                      <a:pt x="53412" y="264927"/>
                    </a:lnTo>
                    <a:lnTo>
                      <a:pt x="137232" y="264927"/>
                    </a:lnTo>
                    <a:lnTo>
                      <a:pt x="137232" y="253497"/>
                    </a:lnTo>
                    <a:cubicBezTo>
                      <a:pt x="137232" y="217302"/>
                      <a:pt x="150567" y="182060"/>
                      <a:pt x="172474" y="153485"/>
                    </a:cubicBezTo>
                    <a:cubicBezTo>
                      <a:pt x="184857" y="136340"/>
                      <a:pt x="191524" y="116337"/>
                      <a:pt x="191524" y="953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3" name="Google Shape;5663;p40"/>
              <p:cNvSpPr/>
              <p:nvPr/>
            </p:nvSpPr>
            <p:spPr>
              <a:xfrm>
                <a:off x="5187315" y="2128837"/>
                <a:ext cx="106679" cy="138112"/>
              </a:xfrm>
              <a:custGeom>
                <a:avLst/>
                <a:gdLst/>
                <a:ahLst/>
                <a:cxnLst/>
                <a:rect l="l" t="t" r="r" b="b"/>
                <a:pathLst>
                  <a:path w="106679" h="138112" extrusionOk="0">
                    <a:moveTo>
                      <a:pt x="70485" y="138113"/>
                    </a:moveTo>
                    <a:lnTo>
                      <a:pt x="62865" y="138113"/>
                    </a:lnTo>
                    <a:lnTo>
                      <a:pt x="62865" y="40005"/>
                    </a:lnTo>
                    <a:lnTo>
                      <a:pt x="43815" y="40005"/>
                    </a:lnTo>
                    <a:lnTo>
                      <a:pt x="43815" y="138113"/>
                    </a:lnTo>
                    <a:lnTo>
                      <a:pt x="36195" y="138113"/>
                    </a:lnTo>
                    <a:lnTo>
                      <a:pt x="36195" y="40005"/>
                    </a:lnTo>
                    <a:lnTo>
                      <a:pt x="20002" y="40005"/>
                    </a:lnTo>
                    <a:cubicBezTo>
                      <a:pt x="9525" y="40005"/>
                      <a:pt x="0" y="31433"/>
                      <a:pt x="0" y="20002"/>
                    </a:cubicBezTo>
                    <a:cubicBezTo>
                      <a:pt x="0" y="9525"/>
                      <a:pt x="8572" y="0"/>
                      <a:pt x="20002" y="0"/>
                    </a:cubicBezTo>
                    <a:lnTo>
                      <a:pt x="23813" y="0"/>
                    </a:lnTo>
                    <a:cubicBezTo>
                      <a:pt x="34290" y="0"/>
                      <a:pt x="43815" y="8573"/>
                      <a:pt x="43815" y="20002"/>
                    </a:cubicBezTo>
                    <a:lnTo>
                      <a:pt x="43815" y="32385"/>
                    </a:lnTo>
                    <a:lnTo>
                      <a:pt x="62865" y="32385"/>
                    </a:lnTo>
                    <a:lnTo>
                      <a:pt x="62865" y="20002"/>
                    </a:lnTo>
                    <a:cubicBezTo>
                      <a:pt x="62865" y="9525"/>
                      <a:pt x="71438" y="0"/>
                      <a:pt x="82867" y="0"/>
                    </a:cubicBezTo>
                    <a:lnTo>
                      <a:pt x="86677" y="0"/>
                    </a:lnTo>
                    <a:cubicBezTo>
                      <a:pt x="97155" y="0"/>
                      <a:pt x="106680" y="8573"/>
                      <a:pt x="106680" y="20002"/>
                    </a:cubicBezTo>
                    <a:cubicBezTo>
                      <a:pt x="106680" y="30480"/>
                      <a:pt x="98107" y="40005"/>
                      <a:pt x="86677" y="40005"/>
                    </a:cubicBezTo>
                    <a:lnTo>
                      <a:pt x="70485" y="40005"/>
                    </a:lnTo>
                    <a:lnTo>
                      <a:pt x="70485" y="138113"/>
                    </a:lnTo>
                    <a:close/>
                    <a:moveTo>
                      <a:pt x="70485" y="32385"/>
                    </a:moveTo>
                    <a:lnTo>
                      <a:pt x="86677" y="32385"/>
                    </a:lnTo>
                    <a:cubicBezTo>
                      <a:pt x="93345" y="32385"/>
                      <a:pt x="99060" y="26670"/>
                      <a:pt x="99060" y="20002"/>
                    </a:cubicBezTo>
                    <a:cubicBezTo>
                      <a:pt x="99060" y="13335"/>
                      <a:pt x="93345" y="7620"/>
                      <a:pt x="86677" y="7620"/>
                    </a:cubicBezTo>
                    <a:lnTo>
                      <a:pt x="82867" y="7620"/>
                    </a:lnTo>
                    <a:cubicBezTo>
                      <a:pt x="76200" y="7620"/>
                      <a:pt x="70485" y="13335"/>
                      <a:pt x="70485" y="20002"/>
                    </a:cubicBezTo>
                    <a:lnTo>
                      <a:pt x="70485" y="32385"/>
                    </a:lnTo>
                    <a:close/>
                    <a:moveTo>
                      <a:pt x="20002" y="8573"/>
                    </a:moveTo>
                    <a:cubicBezTo>
                      <a:pt x="13335" y="8573"/>
                      <a:pt x="7620" y="14288"/>
                      <a:pt x="7620" y="20955"/>
                    </a:cubicBezTo>
                    <a:cubicBezTo>
                      <a:pt x="7620" y="27623"/>
                      <a:pt x="13335" y="33338"/>
                      <a:pt x="20002" y="33338"/>
                    </a:cubicBezTo>
                    <a:lnTo>
                      <a:pt x="36195" y="33338"/>
                    </a:lnTo>
                    <a:lnTo>
                      <a:pt x="36195" y="20955"/>
                    </a:lnTo>
                    <a:cubicBezTo>
                      <a:pt x="36195" y="14288"/>
                      <a:pt x="30480" y="8573"/>
                      <a:pt x="23813" y="8573"/>
                    </a:cubicBezTo>
                    <a:lnTo>
                      <a:pt x="20002" y="857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4" name="Google Shape;5664;p40"/>
              <p:cNvGrpSpPr/>
              <p:nvPr/>
            </p:nvGrpSpPr>
            <p:grpSpPr>
              <a:xfrm>
                <a:off x="5187315" y="2257425"/>
                <a:ext cx="105727" cy="80009"/>
                <a:chOff x="5187315" y="2257425"/>
                <a:chExt cx="105727" cy="80009"/>
              </a:xfrm>
            </p:grpSpPr>
            <p:sp>
              <p:nvSpPr>
                <p:cNvPr id="5665" name="Google Shape;5665;p40"/>
                <p:cNvSpPr/>
                <p:nvPr/>
              </p:nvSpPr>
              <p:spPr>
                <a:xfrm>
                  <a:off x="5187315" y="2257425"/>
                  <a:ext cx="104897" cy="21907"/>
                </a:xfrm>
                <a:custGeom>
                  <a:avLst/>
                  <a:gdLst/>
                  <a:ahLst/>
                  <a:cxnLst/>
                  <a:rect l="l" t="t" r="r" b="b"/>
                  <a:pathLst>
                    <a:path w="104897" h="21907" extrusionOk="0">
                      <a:moveTo>
                        <a:pt x="96202" y="21908"/>
                      </a:moveTo>
                      <a:lnTo>
                        <a:pt x="8572" y="21908"/>
                      </a:lnTo>
                      <a:cubicBezTo>
                        <a:pt x="3810" y="21908"/>
                        <a:pt x="0" y="18097"/>
                        <a:pt x="0" y="13335"/>
                      </a:cubicBezTo>
                      <a:lnTo>
                        <a:pt x="0" y="8573"/>
                      </a:lnTo>
                      <a:cubicBezTo>
                        <a:pt x="0" y="3810"/>
                        <a:pt x="3810" y="0"/>
                        <a:pt x="8572" y="0"/>
                      </a:cubicBezTo>
                      <a:lnTo>
                        <a:pt x="96202" y="0"/>
                      </a:lnTo>
                      <a:cubicBezTo>
                        <a:pt x="100965" y="0"/>
                        <a:pt x="104775" y="3810"/>
                        <a:pt x="104775" y="8573"/>
                      </a:cubicBezTo>
                      <a:lnTo>
                        <a:pt x="104775" y="13335"/>
                      </a:lnTo>
                      <a:cubicBezTo>
                        <a:pt x="105727" y="18097"/>
                        <a:pt x="100965" y="21908"/>
                        <a:pt x="96202" y="219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6" name="Google Shape;5666;p40"/>
                <p:cNvSpPr/>
                <p:nvPr/>
              </p:nvSpPr>
              <p:spPr>
                <a:xfrm>
                  <a:off x="5188267" y="2278379"/>
                  <a:ext cx="104775" cy="22860"/>
                </a:xfrm>
                <a:custGeom>
                  <a:avLst/>
                  <a:gdLst/>
                  <a:ahLst/>
                  <a:cxnLst/>
                  <a:rect l="l" t="t" r="r" b="b"/>
                  <a:pathLst>
                    <a:path w="104775" h="22860" extrusionOk="0">
                      <a:moveTo>
                        <a:pt x="93345" y="22860"/>
                      </a:moveTo>
                      <a:lnTo>
                        <a:pt x="11430" y="22860"/>
                      </a:lnTo>
                      <a:cubicBezTo>
                        <a:pt x="5715" y="22860"/>
                        <a:pt x="0" y="18098"/>
                        <a:pt x="0" y="11430"/>
                      </a:cubicBezTo>
                      <a:lnTo>
                        <a:pt x="0" y="11430"/>
                      </a:lnTo>
                      <a:cubicBezTo>
                        <a:pt x="0" y="5715"/>
                        <a:pt x="4763" y="0"/>
                        <a:pt x="11430" y="0"/>
                      </a:cubicBezTo>
                      <a:lnTo>
                        <a:pt x="93345" y="0"/>
                      </a:lnTo>
                      <a:cubicBezTo>
                        <a:pt x="99060" y="0"/>
                        <a:pt x="104775" y="4763"/>
                        <a:pt x="104775" y="11430"/>
                      </a:cubicBezTo>
                      <a:lnTo>
                        <a:pt x="104775" y="11430"/>
                      </a:lnTo>
                      <a:cubicBezTo>
                        <a:pt x="104775" y="18098"/>
                        <a:pt x="99060" y="22860"/>
                        <a:pt x="93345" y="22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7" name="Google Shape;5667;p40"/>
                <p:cNvSpPr/>
                <p:nvPr/>
              </p:nvSpPr>
              <p:spPr>
                <a:xfrm>
                  <a:off x="5218747" y="2289809"/>
                  <a:ext cx="43815" cy="47625"/>
                </a:xfrm>
                <a:custGeom>
                  <a:avLst/>
                  <a:gdLst/>
                  <a:ahLst/>
                  <a:cxnLst/>
                  <a:rect l="l" t="t" r="r" b="b"/>
                  <a:pathLst>
                    <a:path w="43815" h="47625" extrusionOk="0">
                      <a:moveTo>
                        <a:pt x="21908" y="47625"/>
                      </a:moveTo>
                      <a:lnTo>
                        <a:pt x="21908" y="47625"/>
                      </a:lnTo>
                      <a:cubicBezTo>
                        <a:pt x="9525" y="47625"/>
                        <a:pt x="0" y="38100"/>
                        <a:pt x="0" y="25718"/>
                      </a:cubicBezTo>
                      <a:lnTo>
                        <a:pt x="0" y="0"/>
                      </a:lnTo>
                      <a:lnTo>
                        <a:pt x="43815" y="0"/>
                      </a:lnTo>
                      <a:lnTo>
                        <a:pt x="43815" y="25718"/>
                      </a:lnTo>
                      <a:cubicBezTo>
                        <a:pt x="43815" y="38100"/>
                        <a:pt x="33338" y="47625"/>
                        <a:pt x="21908" y="476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68" name="Google Shape;5668;p40"/>
            <p:cNvSpPr/>
            <p:nvPr/>
          </p:nvSpPr>
          <p:spPr>
            <a:xfrm>
              <a:off x="5745322" y="3451434"/>
              <a:ext cx="1565124" cy="574114"/>
            </a:xfrm>
            <a:custGeom>
              <a:avLst/>
              <a:gdLst/>
              <a:ahLst/>
              <a:cxnLst/>
              <a:rect l="l" t="t" r="r" b="b"/>
              <a:pathLst>
                <a:path w="2531744" h="928687" extrusionOk="0">
                  <a:moveTo>
                    <a:pt x="2531745" y="928688"/>
                  </a:moveTo>
                  <a:lnTo>
                    <a:pt x="0" y="928688"/>
                  </a:lnTo>
                  <a:lnTo>
                    <a:pt x="0" y="398145"/>
                  </a:lnTo>
                  <a:cubicBezTo>
                    <a:pt x="239078" y="241935"/>
                    <a:pt x="495300" y="107633"/>
                    <a:pt x="763905" y="0"/>
                  </a:cubicBezTo>
                  <a:cubicBezTo>
                    <a:pt x="813435" y="13335"/>
                    <a:pt x="855345" y="40005"/>
                    <a:pt x="869633" y="87630"/>
                  </a:cubicBezTo>
                  <a:cubicBezTo>
                    <a:pt x="890588" y="160020"/>
                    <a:pt x="830580" y="227648"/>
                    <a:pt x="801053" y="297180"/>
                  </a:cubicBezTo>
                  <a:cubicBezTo>
                    <a:pt x="754380" y="406718"/>
                    <a:pt x="791528" y="545783"/>
                    <a:pt x="887730" y="617220"/>
                  </a:cubicBezTo>
                  <a:cubicBezTo>
                    <a:pt x="991553" y="694373"/>
                    <a:pt x="1136333" y="686753"/>
                    <a:pt x="1260158" y="650558"/>
                  </a:cubicBezTo>
                  <a:cubicBezTo>
                    <a:pt x="1383983" y="613410"/>
                    <a:pt x="1500188" y="550545"/>
                    <a:pt x="1627823" y="525780"/>
                  </a:cubicBezTo>
                  <a:cubicBezTo>
                    <a:pt x="1762125" y="500063"/>
                    <a:pt x="1904048" y="518160"/>
                    <a:pt x="2026920" y="578168"/>
                  </a:cubicBezTo>
                  <a:cubicBezTo>
                    <a:pt x="2123123" y="624840"/>
                    <a:pt x="2205038" y="695325"/>
                    <a:pt x="2289810" y="761048"/>
                  </a:cubicBezTo>
                  <a:cubicBezTo>
                    <a:pt x="2367915" y="822008"/>
                    <a:pt x="2448878" y="877253"/>
                    <a:pt x="2531745" y="9286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9" name="Google Shape;5669;p40"/>
            <p:cNvSpPr/>
            <p:nvPr/>
          </p:nvSpPr>
          <p:spPr>
            <a:xfrm>
              <a:off x="6217568" y="3294215"/>
              <a:ext cx="1834053" cy="731333"/>
            </a:xfrm>
            <a:custGeom>
              <a:avLst/>
              <a:gdLst/>
              <a:ahLst/>
              <a:cxnLst/>
              <a:rect l="l" t="t" r="r" b="b"/>
              <a:pathLst>
                <a:path w="2966763" h="1183004" extrusionOk="0">
                  <a:moveTo>
                    <a:pt x="2963228" y="1183005"/>
                  </a:moveTo>
                  <a:lnTo>
                    <a:pt x="1767840" y="1183005"/>
                  </a:lnTo>
                  <a:cubicBezTo>
                    <a:pt x="1684973" y="1131570"/>
                    <a:pt x="1604010" y="1075373"/>
                    <a:pt x="1525905" y="1016317"/>
                  </a:cubicBezTo>
                  <a:cubicBezTo>
                    <a:pt x="1441133" y="951547"/>
                    <a:pt x="1358265" y="881063"/>
                    <a:pt x="1263015" y="833438"/>
                  </a:cubicBezTo>
                  <a:cubicBezTo>
                    <a:pt x="1140143" y="773430"/>
                    <a:pt x="998220" y="754380"/>
                    <a:pt x="863918" y="781050"/>
                  </a:cubicBezTo>
                  <a:cubicBezTo>
                    <a:pt x="736283" y="805815"/>
                    <a:pt x="620078" y="868680"/>
                    <a:pt x="496253" y="905828"/>
                  </a:cubicBezTo>
                  <a:cubicBezTo>
                    <a:pt x="372428" y="942975"/>
                    <a:pt x="227648" y="950595"/>
                    <a:pt x="123825" y="872490"/>
                  </a:cubicBezTo>
                  <a:cubicBezTo>
                    <a:pt x="28575" y="801053"/>
                    <a:pt x="-9525" y="661988"/>
                    <a:pt x="37148" y="552450"/>
                  </a:cubicBezTo>
                  <a:cubicBezTo>
                    <a:pt x="66675" y="482917"/>
                    <a:pt x="126683" y="415290"/>
                    <a:pt x="105728" y="342900"/>
                  </a:cubicBezTo>
                  <a:cubicBezTo>
                    <a:pt x="91440" y="295275"/>
                    <a:pt x="49530" y="268605"/>
                    <a:pt x="0" y="255270"/>
                  </a:cubicBezTo>
                  <a:cubicBezTo>
                    <a:pt x="293370" y="138113"/>
                    <a:pt x="603885" y="51435"/>
                    <a:pt x="924878" y="0"/>
                  </a:cubicBezTo>
                  <a:cubicBezTo>
                    <a:pt x="947738" y="11430"/>
                    <a:pt x="967740" y="26670"/>
                    <a:pt x="984885" y="45720"/>
                  </a:cubicBezTo>
                  <a:cubicBezTo>
                    <a:pt x="1051560" y="119063"/>
                    <a:pt x="1054418" y="228600"/>
                    <a:pt x="1061085" y="327660"/>
                  </a:cubicBezTo>
                  <a:cubicBezTo>
                    <a:pt x="1066800" y="426720"/>
                    <a:pt x="1086803" y="539115"/>
                    <a:pt x="1170623" y="592455"/>
                  </a:cubicBezTo>
                  <a:cubicBezTo>
                    <a:pt x="1204913" y="614363"/>
                    <a:pt x="1246823" y="622935"/>
                    <a:pt x="1287780" y="627697"/>
                  </a:cubicBezTo>
                  <a:cubicBezTo>
                    <a:pt x="1599248" y="664845"/>
                    <a:pt x="1912620" y="505778"/>
                    <a:pt x="2222183" y="553403"/>
                  </a:cubicBezTo>
                  <a:cubicBezTo>
                    <a:pt x="2315528" y="567690"/>
                    <a:pt x="2405063" y="601028"/>
                    <a:pt x="2493645" y="636270"/>
                  </a:cubicBezTo>
                  <a:cubicBezTo>
                    <a:pt x="2594610" y="676275"/>
                    <a:pt x="2695575" y="721042"/>
                    <a:pt x="2781300" y="788670"/>
                  </a:cubicBezTo>
                  <a:cubicBezTo>
                    <a:pt x="2867025" y="855345"/>
                    <a:pt x="2937510" y="947738"/>
                    <a:pt x="2958465" y="1054417"/>
                  </a:cubicBezTo>
                  <a:cubicBezTo>
                    <a:pt x="2967990" y="1098232"/>
                    <a:pt x="2968943" y="1141095"/>
                    <a:pt x="2963228" y="11830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0" name="Google Shape;5670;p40"/>
            <p:cNvSpPr/>
            <p:nvPr/>
          </p:nvSpPr>
          <p:spPr>
            <a:xfrm>
              <a:off x="6789916" y="3261829"/>
              <a:ext cx="1500530" cy="764308"/>
            </a:xfrm>
            <a:custGeom>
              <a:avLst/>
              <a:gdLst/>
              <a:ahLst/>
              <a:cxnLst/>
              <a:rect l="l" t="t" r="r" b="b"/>
              <a:pathLst>
                <a:path w="2427257" h="1236344" extrusionOk="0">
                  <a:moveTo>
                    <a:pt x="2425065" y="1089660"/>
                  </a:moveTo>
                  <a:cubicBezTo>
                    <a:pt x="2421255" y="1138238"/>
                    <a:pt x="2411730" y="1187767"/>
                    <a:pt x="2418398" y="1236345"/>
                  </a:cubicBezTo>
                  <a:lnTo>
                    <a:pt x="2037398" y="1236345"/>
                  </a:lnTo>
                  <a:cubicBezTo>
                    <a:pt x="2042160" y="1194435"/>
                    <a:pt x="2042160" y="1151573"/>
                    <a:pt x="2033588" y="1108710"/>
                  </a:cubicBezTo>
                  <a:cubicBezTo>
                    <a:pt x="2012633" y="1002030"/>
                    <a:pt x="1942148" y="909638"/>
                    <a:pt x="1856423" y="842963"/>
                  </a:cubicBezTo>
                  <a:cubicBezTo>
                    <a:pt x="1770698" y="776288"/>
                    <a:pt x="1669733" y="731520"/>
                    <a:pt x="1568768" y="690563"/>
                  </a:cubicBezTo>
                  <a:cubicBezTo>
                    <a:pt x="1481138" y="655320"/>
                    <a:pt x="1391603" y="621982"/>
                    <a:pt x="1297305" y="607695"/>
                  </a:cubicBezTo>
                  <a:cubicBezTo>
                    <a:pt x="986790" y="560070"/>
                    <a:pt x="674370" y="719138"/>
                    <a:pt x="362903" y="681990"/>
                  </a:cubicBezTo>
                  <a:cubicBezTo>
                    <a:pt x="321945" y="677228"/>
                    <a:pt x="280035" y="668655"/>
                    <a:pt x="245745" y="646747"/>
                  </a:cubicBezTo>
                  <a:cubicBezTo>
                    <a:pt x="161925" y="593407"/>
                    <a:pt x="141923" y="481013"/>
                    <a:pt x="136208" y="381953"/>
                  </a:cubicBezTo>
                  <a:cubicBezTo>
                    <a:pt x="130493" y="282892"/>
                    <a:pt x="127635" y="173355"/>
                    <a:pt x="60008" y="100013"/>
                  </a:cubicBezTo>
                  <a:cubicBezTo>
                    <a:pt x="42863" y="80963"/>
                    <a:pt x="21908" y="65722"/>
                    <a:pt x="0" y="54292"/>
                  </a:cubicBezTo>
                  <a:cubicBezTo>
                    <a:pt x="225743" y="18097"/>
                    <a:pt x="456248" y="0"/>
                    <a:pt x="692468" y="0"/>
                  </a:cubicBezTo>
                  <a:cubicBezTo>
                    <a:pt x="1082993" y="0"/>
                    <a:pt x="1461135" y="51435"/>
                    <a:pt x="1821180" y="147638"/>
                  </a:cubicBezTo>
                  <a:cubicBezTo>
                    <a:pt x="1769745" y="188595"/>
                    <a:pt x="1725930" y="239078"/>
                    <a:pt x="1715453" y="301942"/>
                  </a:cubicBezTo>
                  <a:cubicBezTo>
                    <a:pt x="1701165" y="389572"/>
                    <a:pt x="1757363" y="477203"/>
                    <a:pt x="1831658" y="526732"/>
                  </a:cubicBezTo>
                  <a:cubicBezTo>
                    <a:pt x="1905953" y="576263"/>
                    <a:pt x="1994535" y="598170"/>
                    <a:pt x="2080260" y="621982"/>
                  </a:cubicBezTo>
                  <a:cubicBezTo>
                    <a:pt x="2165985" y="645795"/>
                    <a:pt x="2254568" y="675322"/>
                    <a:pt x="2318385" y="736282"/>
                  </a:cubicBezTo>
                  <a:cubicBezTo>
                    <a:pt x="2409825" y="822960"/>
                    <a:pt x="2435543" y="962025"/>
                    <a:pt x="2425065" y="1089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1" name="Google Shape;5671;p40"/>
            <p:cNvSpPr/>
            <p:nvPr/>
          </p:nvSpPr>
          <p:spPr>
            <a:xfrm>
              <a:off x="7849030" y="3352510"/>
              <a:ext cx="840469" cy="673627"/>
            </a:xfrm>
            <a:custGeom>
              <a:avLst/>
              <a:gdLst/>
              <a:ahLst/>
              <a:cxnLst/>
              <a:rect l="l" t="t" r="r" b="b"/>
              <a:pathLst>
                <a:path w="1359542" h="1089659" extrusionOk="0">
                  <a:moveTo>
                    <a:pt x="1359543" y="559118"/>
                  </a:moveTo>
                  <a:lnTo>
                    <a:pt x="1359543" y="1089660"/>
                  </a:lnTo>
                  <a:lnTo>
                    <a:pt x="706127" y="1089660"/>
                  </a:lnTo>
                  <a:cubicBezTo>
                    <a:pt x="699460" y="1041082"/>
                    <a:pt x="708033" y="992505"/>
                    <a:pt x="712795" y="942975"/>
                  </a:cubicBezTo>
                  <a:cubicBezTo>
                    <a:pt x="723273" y="815340"/>
                    <a:pt x="697555" y="676275"/>
                    <a:pt x="605162" y="588645"/>
                  </a:cubicBezTo>
                  <a:cubicBezTo>
                    <a:pt x="540392" y="526732"/>
                    <a:pt x="452762" y="498157"/>
                    <a:pt x="367037" y="474345"/>
                  </a:cubicBezTo>
                  <a:cubicBezTo>
                    <a:pt x="281312" y="450532"/>
                    <a:pt x="192730" y="429578"/>
                    <a:pt x="118435" y="379095"/>
                  </a:cubicBezTo>
                  <a:cubicBezTo>
                    <a:pt x="44140" y="329565"/>
                    <a:pt x="-12058" y="241935"/>
                    <a:pt x="2230" y="154305"/>
                  </a:cubicBezTo>
                  <a:cubicBezTo>
                    <a:pt x="12708" y="90488"/>
                    <a:pt x="56523" y="40005"/>
                    <a:pt x="107958" y="0"/>
                  </a:cubicBezTo>
                  <a:cubicBezTo>
                    <a:pt x="557537" y="119063"/>
                    <a:pt x="978542" y="310515"/>
                    <a:pt x="1359543" y="55911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2" name="Google Shape;5672;p40"/>
            <p:cNvGrpSpPr/>
            <p:nvPr/>
          </p:nvGrpSpPr>
          <p:grpSpPr>
            <a:xfrm>
              <a:off x="7809288" y="2206851"/>
              <a:ext cx="532093" cy="1372949"/>
              <a:chOff x="7366395" y="1455358"/>
              <a:chExt cx="860713" cy="2220881"/>
            </a:xfrm>
          </p:grpSpPr>
          <p:sp>
            <p:nvSpPr>
              <p:cNvPr id="5673" name="Google Shape;5673;p40"/>
              <p:cNvSpPr/>
              <p:nvPr/>
            </p:nvSpPr>
            <p:spPr>
              <a:xfrm>
                <a:off x="7694057" y="1817912"/>
                <a:ext cx="95250" cy="1858327"/>
              </a:xfrm>
              <a:custGeom>
                <a:avLst/>
                <a:gdLst/>
                <a:ahLst/>
                <a:cxnLst/>
                <a:rect l="l" t="t" r="r" b="b"/>
                <a:pathLst>
                  <a:path w="95250" h="1858327" extrusionOk="0">
                    <a:moveTo>
                      <a:pt x="68580" y="0"/>
                    </a:moveTo>
                    <a:lnTo>
                      <a:pt x="95250" y="1858328"/>
                    </a:lnTo>
                    <a:lnTo>
                      <a:pt x="0" y="1858328"/>
                    </a:lnTo>
                    <a:lnTo>
                      <a:pt x="27623" y="0"/>
                    </a:lnTo>
                    <a:lnTo>
                      <a:pt x="685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4" name="Google Shape;5674;p40"/>
              <p:cNvGrpSpPr/>
              <p:nvPr/>
            </p:nvGrpSpPr>
            <p:grpSpPr>
              <a:xfrm>
                <a:off x="7366395" y="1455358"/>
                <a:ext cx="860713" cy="775059"/>
                <a:chOff x="6866570" y="2280633"/>
                <a:chExt cx="860713" cy="775059"/>
              </a:xfrm>
            </p:grpSpPr>
            <p:sp>
              <p:nvSpPr>
                <p:cNvPr id="5675" name="Google Shape;5675;p40"/>
                <p:cNvSpPr/>
                <p:nvPr/>
              </p:nvSpPr>
              <p:spPr>
                <a:xfrm>
                  <a:off x="7257753" y="2706385"/>
                  <a:ext cx="469530" cy="149332"/>
                </a:xfrm>
                <a:custGeom>
                  <a:avLst/>
                  <a:gdLst/>
                  <a:ahLst/>
                  <a:cxnLst/>
                  <a:rect l="l" t="t" r="r" b="b"/>
                  <a:pathLst>
                    <a:path w="469530" h="149332" extrusionOk="0">
                      <a:moveTo>
                        <a:pt x="461307" y="126350"/>
                      </a:moveTo>
                      <a:lnTo>
                        <a:pt x="51732" y="1573"/>
                      </a:lnTo>
                      <a:cubicBezTo>
                        <a:pt x="28872" y="-5095"/>
                        <a:pt x="5059" y="10145"/>
                        <a:pt x="2202" y="33957"/>
                      </a:cubicBezTo>
                      <a:lnTo>
                        <a:pt x="297" y="52055"/>
                      </a:lnTo>
                      <a:cubicBezTo>
                        <a:pt x="-2561" y="77773"/>
                        <a:pt x="15537" y="99680"/>
                        <a:pt x="41254" y="102537"/>
                      </a:cubicBezTo>
                      <a:lnTo>
                        <a:pt x="456544" y="149210"/>
                      </a:lnTo>
                      <a:cubicBezTo>
                        <a:pt x="470832" y="151115"/>
                        <a:pt x="474641" y="130160"/>
                        <a:pt x="461307" y="1263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6" name="Google Shape;5676;p40"/>
                <p:cNvSpPr/>
                <p:nvPr/>
              </p:nvSpPr>
              <p:spPr>
                <a:xfrm>
                  <a:off x="6866570" y="2727011"/>
                  <a:ext cx="387887" cy="328681"/>
                </a:xfrm>
                <a:custGeom>
                  <a:avLst/>
                  <a:gdLst/>
                  <a:ahLst/>
                  <a:cxnLst/>
                  <a:rect l="l" t="t" r="r" b="b"/>
                  <a:pathLst>
                    <a:path w="387887" h="328681" extrusionOk="0">
                      <a:moveTo>
                        <a:pt x="3812" y="308606"/>
                      </a:moveTo>
                      <a:lnTo>
                        <a:pt x="311470" y="10474"/>
                      </a:lnTo>
                      <a:cubicBezTo>
                        <a:pt x="328615" y="-5719"/>
                        <a:pt x="357190" y="-2861"/>
                        <a:pt x="369573" y="17141"/>
                      </a:cubicBezTo>
                      <a:lnTo>
                        <a:pt x="380050" y="32381"/>
                      </a:lnTo>
                      <a:cubicBezTo>
                        <a:pt x="394337" y="53336"/>
                        <a:pt x="388623" y="81911"/>
                        <a:pt x="366715" y="96199"/>
                      </a:cubicBezTo>
                      <a:lnTo>
                        <a:pt x="17148" y="326704"/>
                      </a:lnTo>
                      <a:cubicBezTo>
                        <a:pt x="6670" y="334324"/>
                        <a:pt x="-6665" y="318131"/>
                        <a:pt x="3812" y="3086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7" name="Google Shape;5677;p40"/>
                <p:cNvSpPr/>
                <p:nvPr/>
              </p:nvSpPr>
              <p:spPr>
                <a:xfrm>
                  <a:off x="7157053" y="2280633"/>
                  <a:ext cx="142511" cy="471275"/>
                </a:xfrm>
                <a:custGeom>
                  <a:avLst/>
                  <a:gdLst/>
                  <a:ahLst/>
                  <a:cxnLst/>
                  <a:rect l="l" t="t" r="r" b="b"/>
                  <a:pathLst>
                    <a:path w="142511" h="471275" extrusionOk="0">
                      <a:moveTo>
                        <a:pt x="23844" y="8224"/>
                      </a:moveTo>
                      <a:lnTo>
                        <a:pt x="141002" y="420656"/>
                      </a:lnTo>
                      <a:cubicBezTo>
                        <a:pt x="147669" y="443516"/>
                        <a:pt x="131477" y="467329"/>
                        <a:pt x="107664" y="469234"/>
                      </a:cubicBezTo>
                      <a:lnTo>
                        <a:pt x="89566" y="471139"/>
                      </a:lnTo>
                      <a:cubicBezTo>
                        <a:pt x="63849" y="473044"/>
                        <a:pt x="41941" y="454946"/>
                        <a:pt x="39084" y="429229"/>
                      </a:cubicBezTo>
                      <a:lnTo>
                        <a:pt x="31" y="12986"/>
                      </a:lnTo>
                      <a:cubicBezTo>
                        <a:pt x="-921" y="-1301"/>
                        <a:pt x="20034" y="-5111"/>
                        <a:pt x="23844" y="82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8" name="Google Shape;5678;p40"/>
              <p:cNvSpPr/>
              <p:nvPr/>
            </p:nvSpPr>
            <p:spPr>
              <a:xfrm rot="-4864771">
                <a:off x="7652178" y="1843865"/>
                <a:ext cx="178990" cy="178990"/>
              </a:xfrm>
              <a:custGeom>
                <a:avLst/>
                <a:gdLst/>
                <a:ahLst/>
                <a:cxnLst/>
                <a:rect l="l" t="t" r="r" b="b"/>
                <a:pathLst>
                  <a:path w="179063" h="179063" extrusionOk="0">
                    <a:moveTo>
                      <a:pt x="179064" y="89532"/>
                    </a:moveTo>
                    <a:cubicBezTo>
                      <a:pt x="179064" y="138979"/>
                      <a:pt x="138979" y="179064"/>
                      <a:pt x="89532" y="179064"/>
                    </a:cubicBezTo>
                    <a:cubicBezTo>
                      <a:pt x="40085" y="179064"/>
                      <a:pt x="0" y="138979"/>
                      <a:pt x="0" y="89532"/>
                    </a:cubicBezTo>
                    <a:cubicBezTo>
                      <a:pt x="0" y="40085"/>
                      <a:pt x="40085" y="0"/>
                      <a:pt x="89532" y="0"/>
                    </a:cubicBezTo>
                    <a:cubicBezTo>
                      <a:pt x="138979" y="0"/>
                      <a:pt x="179064" y="40085"/>
                      <a:pt x="179064" y="895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79" name="Google Shape;5679;p40"/>
            <p:cNvGrpSpPr/>
            <p:nvPr/>
          </p:nvGrpSpPr>
          <p:grpSpPr>
            <a:xfrm>
              <a:off x="6807935" y="2047065"/>
              <a:ext cx="782990" cy="1240172"/>
              <a:chOff x="6807935" y="2047065"/>
              <a:chExt cx="782990" cy="1240172"/>
            </a:xfrm>
          </p:grpSpPr>
          <p:grpSp>
            <p:nvGrpSpPr>
              <p:cNvPr id="5680" name="Google Shape;5680;p40"/>
              <p:cNvGrpSpPr/>
              <p:nvPr/>
            </p:nvGrpSpPr>
            <p:grpSpPr>
              <a:xfrm>
                <a:off x="6832384" y="2416420"/>
                <a:ext cx="261324" cy="261324"/>
                <a:chOff x="5478779" y="2595562"/>
                <a:chExt cx="395287" cy="395287"/>
              </a:xfrm>
            </p:grpSpPr>
            <p:sp>
              <p:nvSpPr>
                <p:cNvPr id="5681" name="Google Shape;5681;p40"/>
                <p:cNvSpPr/>
                <p:nvPr/>
              </p:nvSpPr>
              <p:spPr>
                <a:xfrm rot="-2700000">
                  <a:off x="5783884" y="2697332"/>
                  <a:ext cx="28590" cy="123892"/>
                </a:xfrm>
                <a:custGeom>
                  <a:avLst/>
                  <a:gdLst/>
                  <a:ahLst/>
                  <a:cxnLst/>
                  <a:rect l="l" t="t" r="r" b="b"/>
                  <a:pathLst>
                    <a:path w="28574" h="123823" extrusionOk="0">
                      <a:moveTo>
                        <a:pt x="0" y="0"/>
                      </a:moveTo>
                      <a:lnTo>
                        <a:pt x="28575" y="0"/>
                      </a:lnTo>
                      <a:lnTo>
                        <a:pt x="28575" y="123824"/>
                      </a:lnTo>
                      <a:lnTo>
                        <a:pt x="0" y="1238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2" name="Google Shape;5682;p40"/>
                <p:cNvSpPr/>
                <p:nvPr/>
              </p:nvSpPr>
              <p:spPr>
                <a:xfrm rot="-2700000">
                  <a:off x="5619031" y="2867250"/>
                  <a:ext cx="28590" cy="123892"/>
                </a:xfrm>
                <a:custGeom>
                  <a:avLst/>
                  <a:gdLst/>
                  <a:ahLst/>
                  <a:cxnLst/>
                  <a:rect l="l" t="t" r="r" b="b"/>
                  <a:pathLst>
                    <a:path w="28574" h="123823" extrusionOk="0">
                      <a:moveTo>
                        <a:pt x="0" y="0"/>
                      </a:moveTo>
                      <a:lnTo>
                        <a:pt x="28575" y="0"/>
                      </a:lnTo>
                      <a:lnTo>
                        <a:pt x="28575" y="123824"/>
                      </a:lnTo>
                      <a:lnTo>
                        <a:pt x="0" y="1238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3" name="Google Shape;5683;p40"/>
                <p:cNvSpPr/>
                <p:nvPr/>
              </p:nvSpPr>
              <p:spPr>
                <a:xfrm>
                  <a:off x="5478779" y="2595562"/>
                  <a:ext cx="395287" cy="395287"/>
                </a:xfrm>
                <a:custGeom>
                  <a:avLst/>
                  <a:gdLst/>
                  <a:ahLst/>
                  <a:cxnLst/>
                  <a:rect l="l" t="t" r="r" b="b"/>
                  <a:pathLst>
                    <a:path w="395287" h="395287" extrusionOk="0">
                      <a:moveTo>
                        <a:pt x="28575" y="395288"/>
                      </a:moveTo>
                      <a:cubicBezTo>
                        <a:pt x="20955" y="395288"/>
                        <a:pt x="14288" y="392430"/>
                        <a:pt x="8573" y="386715"/>
                      </a:cubicBezTo>
                      <a:cubicBezTo>
                        <a:pt x="-2858" y="375285"/>
                        <a:pt x="-2858" y="357188"/>
                        <a:pt x="8573" y="346710"/>
                      </a:cubicBezTo>
                      <a:lnTo>
                        <a:pt x="346710" y="8572"/>
                      </a:lnTo>
                      <a:cubicBezTo>
                        <a:pt x="358140" y="-2857"/>
                        <a:pt x="376238" y="-2857"/>
                        <a:pt x="386715" y="8572"/>
                      </a:cubicBezTo>
                      <a:cubicBezTo>
                        <a:pt x="398145" y="20003"/>
                        <a:pt x="398145" y="38100"/>
                        <a:pt x="386715" y="48578"/>
                      </a:cubicBezTo>
                      <a:lnTo>
                        <a:pt x="48578" y="386715"/>
                      </a:lnTo>
                      <a:cubicBezTo>
                        <a:pt x="42863" y="392430"/>
                        <a:pt x="35242" y="395288"/>
                        <a:pt x="28575" y="3952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84" name="Google Shape;5684;p40"/>
              <p:cNvGrpSpPr/>
              <p:nvPr/>
            </p:nvGrpSpPr>
            <p:grpSpPr>
              <a:xfrm>
                <a:off x="6807935" y="2047065"/>
                <a:ext cx="782990" cy="1240172"/>
                <a:chOff x="5640259" y="1324058"/>
                <a:chExt cx="1575432" cy="2495316"/>
              </a:xfrm>
            </p:grpSpPr>
            <p:grpSp>
              <p:nvGrpSpPr>
                <p:cNvPr id="5685" name="Google Shape;5685;p40"/>
                <p:cNvGrpSpPr/>
                <p:nvPr/>
              </p:nvGrpSpPr>
              <p:grpSpPr>
                <a:xfrm>
                  <a:off x="6500462" y="1324058"/>
                  <a:ext cx="493167" cy="589756"/>
                  <a:chOff x="6156959" y="1914525"/>
                  <a:chExt cx="413384" cy="494347"/>
                </a:xfrm>
              </p:grpSpPr>
              <p:sp>
                <p:nvSpPr>
                  <p:cNvPr id="5686" name="Google Shape;5686;p40"/>
                  <p:cNvSpPr/>
                  <p:nvPr/>
                </p:nvSpPr>
                <p:spPr>
                  <a:xfrm>
                    <a:off x="6156959" y="1948814"/>
                    <a:ext cx="259080" cy="423862"/>
                  </a:xfrm>
                  <a:custGeom>
                    <a:avLst/>
                    <a:gdLst/>
                    <a:ahLst/>
                    <a:cxnLst/>
                    <a:rect l="l" t="t" r="r" b="b"/>
                    <a:pathLst>
                      <a:path w="259080" h="423862" extrusionOk="0">
                        <a:moveTo>
                          <a:pt x="259080" y="423863"/>
                        </a:moveTo>
                        <a:lnTo>
                          <a:pt x="0" y="423863"/>
                        </a:lnTo>
                        <a:lnTo>
                          <a:pt x="0" y="31433"/>
                        </a:lnTo>
                        <a:cubicBezTo>
                          <a:pt x="0" y="14288"/>
                          <a:pt x="14288" y="0"/>
                          <a:pt x="31433" y="0"/>
                        </a:cubicBezTo>
                        <a:lnTo>
                          <a:pt x="227647" y="0"/>
                        </a:lnTo>
                        <a:cubicBezTo>
                          <a:pt x="244793" y="0"/>
                          <a:pt x="259080" y="14288"/>
                          <a:pt x="259080" y="31433"/>
                        </a:cubicBezTo>
                        <a:lnTo>
                          <a:pt x="259080" y="4238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7" name="Google Shape;5687;p40"/>
                  <p:cNvSpPr/>
                  <p:nvPr/>
                </p:nvSpPr>
                <p:spPr>
                  <a:xfrm>
                    <a:off x="6468427" y="2032635"/>
                    <a:ext cx="41909" cy="376237"/>
                  </a:xfrm>
                  <a:custGeom>
                    <a:avLst/>
                    <a:gdLst/>
                    <a:ahLst/>
                    <a:cxnLst/>
                    <a:rect l="l" t="t" r="r" b="b"/>
                    <a:pathLst>
                      <a:path w="41909" h="376237" extrusionOk="0">
                        <a:moveTo>
                          <a:pt x="20955" y="376237"/>
                        </a:moveTo>
                        <a:lnTo>
                          <a:pt x="20955" y="376237"/>
                        </a:lnTo>
                        <a:cubicBezTo>
                          <a:pt x="9525" y="376237"/>
                          <a:pt x="0" y="366712"/>
                          <a:pt x="0" y="355282"/>
                        </a:cubicBezTo>
                        <a:lnTo>
                          <a:pt x="0" y="20955"/>
                        </a:lnTo>
                        <a:cubicBezTo>
                          <a:pt x="0" y="9525"/>
                          <a:pt x="9525" y="0"/>
                          <a:pt x="20955" y="0"/>
                        </a:cubicBezTo>
                        <a:lnTo>
                          <a:pt x="20955" y="0"/>
                        </a:lnTo>
                        <a:cubicBezTo>
                          <a:pt x="32385" y="0"/>
                          <a:pt x="41910" y="9525"/>
                          <a:pt x="41910" y="20955"/>
                        </a:cubicBezTo>
                        <a:lnTo>
                          <a:pt x="41910" y="355282"/>
                        </a:lnTo>
                        <a:cubicBezTo>
                          <a:pt x="41910" y="366712"/>
                          <a:pt x="32385" y="376237"/>
                          <a:pt x="20955" y="3762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8" name="Google Shape;5688;p40"/>
                  <p:cNvSpPr/>
                  <p:nvPr/>
                </p:nvSpPr>
                <p:spPr>
                  <a:xfrm>
                    <a:off x="6528434" y="2032635"/>
                    <a:ext cx="41909" cy="376237"/>
                  </a:xfrm>
                  <a:custGeom>
                    <a:avLst/>
                    <a:gdLst/>
                    <a:ahLst/>
                    <a:cxnLst/>
                    <a:rect l="l" t="t" r="r" b="b"/>
                    <a:pathLst>
                      <a:path w="41909" h="376237" extrusionOk="0">
                        <a:moveTo>
                          <a:pt x="20955" y="376237"/>
                        </a:moveTo>
                        <a:lnTo>
                          <a:pt x="20955" y="376237"/>
                        </a:lnTo>
                        <a:cubicBezTo>
                          <a:pt x="9525" y="376237"/>
                          <a:pt x="0" y="366712"/>
                          <a:pt x="0" y="355282"/>
                        </a:cubicBezTo>
                        <a:lnTo>
                          <a:pt x="0" y="20955"/>
                        </a:lnTo>
                        <a:cubicBezTo>
                          <a:pt x="0" y="9525"/>
                          <a:pt x="9525" y="0"/>
                          <a:pt x="20955" y="0"/>
                        </a:cubicBezTo>
                        <a:lnTo>
                          <a:pt x="20955" y="0"/>
                        </a:lnTo>
                        <a:cubicBezTo>
                          <a:pt x="32385" y="0"/>
                          <a:pt x="41910" y="9525"/>
                          <a:pt x="41910" y="20955"/>
                        </a:cubicBezTo>
                        <a:lnTo>
                          <a:pt x="41910" y="355282"/>
                        </a:lnTo>
                        <a:cubicBezTo>
                          <a:pt x="41910" y="366712"/>
                          <a:pt x="32385" y="376237"/>
                          <a:pt x="20955" y="3762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9" name="Google Shape;5689;p40"/>
                  <p:cNvSpPr/>
                  <p:nvPr/>
                </p:nvSpPr>
                <p:spPr>
                  <a:xfrm>
                    <a:off x="6212205" y="1914525"/>
                    <a:ext cx="148589" cy="34289"/>
                  </a:xfrm>
                  <a:custGeom>
                    <a:avLst/>
                    <a:gdLst/>
                    <a:ahLst/>
                    <a:cxnLst/>
                    <a:rect l="l" t="t" r="r" b="b"/>
                    <a:pathLst>
                      <a:path w="148589" h="34289" extrusionOk="0">
                        <a:moveTo>
                          <a:pt x="114300" y="0"/>
                        </a:moveTo>
                        <a:lnTo>
                          <a:pt x="34290" y="0"/>
                        </a:lnTo>
                        <a:cubicBezTo>
                          <a:pt x="15240" y="0"/>
                          <a:pt x="0" y="15240"/>
                          <a:pt x="0" y="34290"/>
                        </a:cubicBezTo>
                        <a:lnTo>
                          <a:pt x="0" y="34290"/>
                        </a:lnTo>
                        <a:lnTo>
                          <a:pt x="148590" y="34290"/>
                        </a:lnTo>
                        <a:lnTo>
                          <a:pt x="148590" y="34290"/>
                        </a:lnTo>
                        <a:cubicBezTo>
                          <a:pt x="148590" y="15240"/>
                          <a:pt x="133350" y="0"/>
                          <a:pt x="1143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90" name="Google Shape;5690;p40"/>
                <p:cNvSpPr/>
                <p:nvPr/>
              </p:nvSpPr>
              <p:spPr>
                <a:xfrm>
                  <a:off x="6258424" y="1363849"/>
                  <a:ext cx="871201" cy="2429576"/>
                </a:xfrm>
                <a:custGeom>
                  <a:avLst/>
                  <a:gdLst/>
                  <a:ahLst/>
                  <a:cxnLst/>
                  <a:rect l="l" t="t" r="r" b="b"/>
                  <a:pathLst>
                    <a:path w="730567" h="2037380" extrusionOk="0">
                      <a:moveTo>
                        <a:pt x="730567" y="541003"/>
                      </a:moveTo>
                      <a:lnTo>
                        <a:pt x="730567" y="2037381"/>
                      </a:lnTo>
                      <a:lnTo>
                        <a:pt x="0" y="2037381"/>
                      </a:lnTo>
                      <a:lnTo>
                        <a:pt x="0" y="54276"/>
                      </a:lnTo>
                      <a:cubicBezTo>
                        <a:pt x="0" y="9508"/>
                        <a:pt x="51435" y="-16209"/>
                        <a:pt x="87630" y="11413"/>
                      </a:cubicBezTo>
                      <a:lnTo>
                        <a:pt x="203835" y="101901"/>
                      </a:lnTo>
                      <a:lnTo>
                        <a:pt x="422910" y="272398"/>
                      </a:lnTo>
                      <a:lnTo>
                        <a:pt x="537210" y="361933"/>
                      </a:lnTo>
                      <a:lnTo>
                        <a:pt x="667703" y="463851"/>
                      </a:lnTo>
                      <a:lnTo>
                        <a:pt x="710565" y="497188"/>
                      </a:lnTo>
                      <a:cubicBezTo>
                        <a:pt x="722947" y="508618"/>
                        <a:pt x="730567" y="523858"/>
                        <a:pt x="730567" y="541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1" name="Google Shape;5691;p40"/>
                <p:cNvSpPr/>
                <p:nvPr/>
              </p:nvSpPr>
              <p:spPr>
                <a:xfrm>
                  <a:off x="5725483" y="2231987"/>
                  <a:ext cx="532716" cy="1561802"/>
                </a:xfrm>
                <a:custGeom>
                  <a:avLst/>
                  <a:gdLst/>
                  <a:ahLst/>
                  <a:cxnLst/>
                  <a:rect l="l" t="t" r="r" b="b"/>
                  <a:pathLst>
                    <a:path w="446722" h="1309687" extrusionOk="0">
                      <a:moveTo>
                        <a:pt x="446723" y="0"/>
                      </a:moveTo>
                      <a:lnTo>
                        <a:pt x="446723" y="1309688"/>
                      </a:lnTo>
                      <a:lnTo>
                        <a:pt x="0" y="1309688"/>
                      </a:lnTo>
                      <a:lnTo>
                        <a:pt x="0" y="468630"/>
                      </a:lnTo>
                      <a:lnTo>
                        <a:pt x="134303" y="327660"/>
                      </a:lnTo>
                      <a:lnTo>
                        <a:pt x="297180" y="1562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2" name="Google Shape;5692;p40"/>
                <p:cNvSpPr/>
                <p:nvPr/>
              </p:nvSpPr>
              <p:spPr>
                <a:xfrm>
                  <a:off x="5640259" y="3655812"/>
                  <a:ext cx="1575432" cy="163562"/>
                </a:xfrm>
                <a:custGeom>
                  <a:avLst/>
                  <a:gdLst/>
                  <a:ahLst/>
                  <a:cxnLst/>
                  <a:rect l="l" t="t" r="r" b="b"/>
                  <a:pathLst>
                    <a:path w="1321117" h="137159" extrusionOk="0">
                      <a:moveTo>
                        <a:pt x="1269683" y="0"/>
                      </a:moveTo>
                      <a:lnTo>
                        <a:pt x="50483" y="0"/>
                      </a:lnTo>
                      <a:cubicBezTo>
                        <a:pt x="22860" y="0"/>
                        <a:pt x="0" y="22860"/>
                        <a:pt x="0" y="50482"/>
                      </a:cubicBezTo>
                      <a:lnTo>
                        <a:pt x="0" y="137160"/>
                      </a:lnTo>
                      <a:lnTo>
                        <a:pt x="1321118" y="137160"/>
                      </a:lnTo>
                      <a:lnTo>
                        <a:pt x="1321118" y="50482"/>
                      </a:lnTo>
                      <a:cubicBezTo>
                        <a:pt x="1320165" y="22860"/>
                        <a:pt x="1298258" y="0"/>
                        <a:pt x="126968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3" name="Google Shape;5693;p40"/>
                <p:cNvGrpSpPr/>
                <p:nvPr/>
              </p:nvGrpSpPr>
              <p:grpSpPr>
                <a:xfrm>
                  <a:off x="6334559" y="1500044"/>
                  <a:ext cx="719298" cy="2054632"/>
                  <a:chOff x="6017895" y="2062041"/>
                  <a:chExt cx="602932" cy="1722240"/>
                </a:xfrm>
              </p:grpSpPr>
              <p:sp>
                <p:nvSpPr>
                  <p:cNvPr id="5694" name="Google Shape;5694;p40"/>
                  <p:cNvSpPr/>
                  <p:nvPr/>
                </p:nvSpPr>
                <p:spPr>
                  <a:xfrm>
                    <a:off x="6017895" y="3613784"/>
                    <a:ext cx="602932" cy="170497"/>
                  </a:xfrm>
                  <a:custGeom>
                    <a:avLst/>
                    <a:gdLst/>
                    <a:ahLst/>
                    <a:cxnLst/>
                    <a:rect l="l" t="t" r="r" b="b"/>
                    <a:pathLst>
                      <a:path w="602932" h="170497" extrusionOk="0">
                        <a:moveTo>
                          <a:pt x="602933" y="27622"/>
                        </a:moveTo>
                        <a:lnTo>
                          <a:pt x="602933" y="143828"/>
                        </a:lnTo>
                        <a:cubicBezTo>
                          <a:pt x="602933" y="159068"/>
                          <a:pt x="590550" y="170497"/>
                          <a:pt x="575310" y="170497"/>
                        </a:cubicBezTo>
                        <a:lnTo>
                          <a:pt x="26670" y="170497"/>
                        </a:lnTo>
                        <a:cubicBezTo>
                          <a:pt x="11430" y="170497"/>
                          <a:pt x="0" y="158115"/>
                          <a:pt x="0" y="143828"/>
                        </a:cubicBezTo>
                        <a:lnTo>
                          <a:pt x="0" y="27622"/>
                        </a:lnTo>
                        <a:cubicBezTo>
                          <a:pt x="0" y="12383"/>
                          <a:pt x="12383" y="0"/>
                          <a:pt x="26670" y="0"/>
                        </a:cubicBezTo>
                        <a:lnTo>
                          <a:pt x="575310" y="0"/>
                        </a:lnTo>
                        <a:cubicBezTo>
                          <a:pt x="580073" y="0"/>
                          <a:pt x="584835" y="953"/>
                          <a:pt x="588645" y="2858"/>
                        </a:cubicBezTo>
                        <a:cubicBezTo>
                          <a:pt x="597218" y="8572"/>
                          <a:pt x="602933" y="17145"/>
                          <a:pt x="602933" y="276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5" name="Google Shape;5695;p40"/>
                  <p:cNvSpPr/>
                  <p:nvPr/>
                </p:nvSpPr>
                <p:spPr>
                  <a:xfrm>
                    <a:off x="6017895" y="3353752"/>
                    <a:ext cx="602932" cy="170497"/>
                  </a:xfrm>
                  <a:custGeom>
                    <a:avLst/>
                    <a:gdLst/>
                    <a:ahLst/>
                    <a:cxnLst/>
                    <a:rect l="l" t="t" r="r" b="b"/>
                    <a:pathLst>
                      <a:path w="602932" h="170497" extrusionOk="0">
                        <a:moveTo>
                          <a:pt x="602933" y="26670"/>
                        </a:moveTo>
                        <a:lnTo>
                          <a:pt x="602933" y="142875"/>
                        </a:lnTo>
                        <a:cubicBezTo>
                          <a:pt x="602933" y="158115"/>
                          <a:pt x="590550" y="170497"/>
                          <a:pt x="575310" y="170497"/>
                        </a:cubicBezTo>
                        <a:lnTo>
                          <a:pt x="26670" y="170497"/>
                        </a:lnTo>
                        <a:cubicBezTo>
                          <a:pt x="20955" y="170497"/>
                          <a:pt x="15240" y="168592"/>
                          <a:pt x="11430" y="165735"/>
                        </a:cubicBezTo>
                        <a:cubicBezTo>
                          <a:pt x="3810" y="160972"/>
                          <a:pt x="0" y="152400"/>
                          <a:pt x="0" y="143828"/>
                        </a:cubicBezTo>
                        <a:lnTo>
                          <a:pt x="0" y="27622"/>
                        </a:lnTo>
                        <a:cubicBezTo>
                          <a:pt x="0" y="12382"/>
                          <a:pt x="12383" y="0"/>
                          <a:pt x="26670" y="0"/>
                        </a:cubicBezTo>
                        <a:lnTo>
                          <a:pt x="575310" y="0"/>
                        </a:lnTo>
                        <a:cubicBezTo>
                          <a:pt x="591502" y="0"/>
                          <a:pt x="602933" y="12382"/>
                          <a:pt x="602933" y="2667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6" name="Google Shape;5696;p40"/>
                  <p:cNvSpPr/>
                  <p:nvPr/>
                </p:nvSpPr>
                <p:spPr>
                  <a:xfrm>
                    <a:off x="6018847" y="3092767"/>
                    <a:ext cx="601980" cy="170497"/>
                  </a:xfrm>
                  <a:custGeom>
                    <a:avLst/>
                    <a:gdLst/>
                    <a:ahLst/>
                    <a:cxnLst/>
                    <a:rect l="l" t="t" r="r" b="b"/>
                    <a:pathLst>
                      <a:path w="601980" h="170497" extrusionOk="0">
                        <a:moveTo>
                          <a:pt x="601980" y="27623"/>
                        </a:moveTo>
                        <a:lnTo>
                          <a:pt x="601980" y="143828"/>
                        </a:lnTo>
                        <a:cubicBezTo>
                          <a:pt x="601980" y="144780"/>
                          <a:pt x="601980" y="145733"/>
                          <a:pt x="601980" y="145733"/>
                        </a:cubicBezTo>
                        <a:cubicBezTo>
                          <a:pt x="601028" y="159067"/>
                          <a:pt x="590550" y="169545"/>
                          <a:pt x="577215" y="170498"/>
                        </a:cubicBezTo>
                        <a:cubicBezTo>
                          <a:pt x="576263" y="170498"/>
                          <a:pt x="576263" y="170498"/>
                          <a:pt x="575310" y="170498"/>
                        </a:cubicBezTo>
                        <a:lnTo>
                          <a:pt x="26670" y="170498"/>
                        </a:lnTo>
                        <a:cubicBezTo>
                          <a:pt x="11430" y="170498"/>
                          <a:pt x="0" y="158115"/>
                          <a:pt x="0" y="143828"/>
                        </a:cubicBezTo>
                        <a:lnTo>
                          <a:pt x="0" y="27623"/>
                        </a:lnTo>
                        <a:cubicBezTo>
                          <a:pt x="0" y="24765"/>
                          <a:pt x="0" y="21908"/>
                          <a:pt x="953" y="19050"/>
                        </a:cubicBezTo>
                        <a:lnTo>
                          <a:pt x="953" y="19050"/>
                        </a:lnTo>
                        <a:cubicBezTo>
                          <a:pt x="3810" y="10478"/>
                          <a:pt x="10478" y="3810"/>
                          <a:pt x="19050" y="953"/>
                        </a:cubicBezTo>
                        <a:cubicBezTo>
                          <a:pt x="21908" y="0"/>
                          <a:pt x="23813" y="0"/>
                          <a:pt x="26670" y="0"/>
                        </a:cubicBezTo>
                        <a:lnTo>
                          <a:pt x="575310" y="0"/>
                        </a:lnTo>
                        <a:cubicBezTo>
                          <a:pt x="587693" y="0"/>
                          <a:pt x="597218" y="7620"/>
                          <a:pt x="601028" y="19050"/>
                        </a:cubicBezTo>
                        <a:cubicBezTo>
                          <a:pt x="601980" y="21908"/>
                          <a:pt x="601980" y="24765"/>
                          <a:pt x="601980" y="276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7" name="Google Shape;5697;p40"/>
                  <p:cNvSpPr/>
                  <p:nvPr/>
                </p:nvSpPr>
                <p:spPr>
                  <a:xfrm>
                    <a:off x="6017895" y="2831782"/>
                    <a:ext cx="602932" cy="171450"/>
                  </a:xfrm>
                  <a:custGeom>
                    <a:avLst/>
                    <a:gdLst/>
                    <a:ahLst/>
                    <a:cxnLst/>
                    <a:rect l="l" t="t" r="r" b="b"/>
                    <a:pathLst>
                      <a:path w="602932" h="171450" extrusionOk="0">
                        <a:moveTo>
                          <a:pt x="602933" y="27622"/>
                        </a:moveTo>
                        <a:lnTo>
                          <a:pt x="602933" y="143827"/>
                        </a:lnTo>
                        <a:cubicBezTo>
                          <a:pt x="602933" y="159067"/>
                          <a:pt x="590550" y="171450"/>
                          <a:pt x="575310" y="171450"/>
                        </a:cubicBezTo>
                        <a:lnTo>
                          <a:pt x="26670" y="171450"/>
                        </a:lnTo>
                        <a:cubicBezTo>
                          <a:pt x="14288" y="171450"/>
                          <a:pt x="3810" y="162877"/>
                          <a:pt x="952" y="151447"/>
                        </a:cubicBezTo>
                        <a:cubicBezTo>
                          <a:pt x="0" y="149542"/>
                          <a:pt x="0" y="146685"/>
                          <a:pt x="0" y="143827"/>
                        </a:cubicBezTo>
                        <a:lnTo>
                          <a:pt x="0" y="27622"/>
                        </a:lnTo>
                        <a:cubicBezTo>
                          <a:pt x="0" y="12383"/>
                          <a:pt x="12383" y="0"/>
                          <a:pt x="26670" y="0"/>
                        </a:cubicBezTo>
                        <a:lnTo>
                          <a:pt x="575310" y="0"/>
                        </a:lnTo>
                        <a:cubicBezTo>
                          <a:pt x="591502" y="0"/>
                          <a:pt x="602933" y="12383"/>
                          <a:pt x="602933" y="276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8" name="Google Shape;5698;p40"/>
                  <p:cNvSpPr/>
                  <p:nvPr/>
                </p:nvSpPr>
                <p:spPr>
                  <a:xfrm>
                    <a:off x="6017895" y="2571750"/>
                    <a:ext cx="602932" cy="170497"/>
                  </a:xfrm>
                  <a:custGeom>
                    <a:avLst/>
                    <a:gdLst/>
                    <a:ahLst/>
                    <a:cxnLst/>
                    <a:rect l="l" t="t" r="r" b="b"/>
                    <a:pathLst>
                      <a:path w="602932" h="170497" extrusionOk="0">
                        <a:moveTo>
                          <a:pt x="602933" y="26670"/>
                        </a:moveTo>
                        <a:lnTo>
                          <a:pt x="602933" y="142875"/>
                        </a:lnTo>
                        <a:cubicBezTo>
                          <a:pt x="602933" y="158115"/>
                          <a:pt x="590550" y="170497"/>
                          <a:pt x="575310" y="170497"/>
                        </a:cubicBezTo>
                        <a:lnTo>
                          <a:pt x="26670" y="170497"/>
                        </a:lnTo>
                        <a:cubicBezTo>
                          <a:pt x="20955" y="170497"/>
                          <a:pt x="15240" y="168592"/>
                          <a:pt x="11430" y="165735"/>
                        </a:cubicBezTo>
                        <a:cubicBezTo>
                          <a:pt x="4763" y="160972"/>
                          <a:pt x="0" y="153353"/>
                          <a:pt x="0" y="143828"/>
                        </a:cubicBezTo>
                        <a:lnTo>
                          <a:pt x="0" y="27622"/>
                        </a:lnTo>
                        <a:cubicBezTo>
                          <a:pt x="0" y="12383"/>
                          <a:pt x="12383" y="0"/>
                          <a:pt x="26670" y="0"/>
                        </a:cubicBezTo>
                        <a:lnTo>
                          <a:pt x="575310" y="0"/>
                        </a:lnTo>
                        <a:cubicBezTo>
                          <a:pt x="581025" y="0"/>
                          <a:pt x="585787" y="1905"/>
                          <a:pt x="590550" y="4763"/>
                        </a:cubicBezTo>
                        <a:cubicBezTo>
                          <a:pt x="598170" y="8572"/>
                          <a:pt x="602933" y="17145"/>
                          <a:pt x="602933" y="2667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9" name="Google Shape;5699;p40"/>
                  <p:cNvSpPr/>
                  <p:nvPr/>
                </p:nvSpPr>
                <p:spPr>
                  <a:xfrm>
                    <a:off x="6017895" y="2310765"/>
                    <a:ext cx="460057" cy="170497"/>
                  </a:xfrm>
                  <a:custGeom>
                    <a:avLst/>
                    <a:gdLst/>
                    <a:ahLst/>
                    <a:cxnLst/>
                    <a:rect l="l" t="t" r="r" b="b"/>
                    <a:pathLst>
                      <a:path w="460057" h="170497" extrusionOk="0">
                        <a:moveTo>
                          <a:pt x="460058" y="115252"/>
                        </a:moveTo>
                        <a:lnTo>
                          <a:pt x="460058" y="143827"/>
                        </a:lnTo>
                        <a:cubicBezTo>
                          <a:pt x="460058" y="159067"/>
                          <a:pt x="447675" y="170497"/>
                          <a:pt x="432435" y="170497"/>
                        </a:cubicBezTo>
                        <a:lnTo>
                          <a:pt x="26670" y="170497"/>
                        </a:lnTo>
                        <a:cubicBezTo>
                          <a:pt x="11430" y="170497"/>
                          <a:pt x="0" y="158115"/>
                          <a:pt x="0" y="143827"/>
                        </a:cubicBezTo>
                        <a:lnTo>
                          <a:pt x="0" y="27622"/>
                        </a:lnTo>
                        <a:cubicBezTo>
                          <a:pt x="0" y="12382"/>
                          <a:pt x="12383" y="0"/>
                          <a:pt x="26670" y="0"/>
                        </a:cubicBezTo>
                        <a:lnTo>
                          <a:pt x="320040" y="0"/>
                        </a:lnTo>
                        <a:cubicBezTo>
                          <a:pt x="325755" y="0"/>
                          <a:pt x="331470" y="1905"/>
                          <a:pt x="337185" y="5715"/>
                        </a:cubicBezTo>
                        <a:lnTo>
                          <a:pt x="390525" y="47625"/>
                        </a:lnTo>
                        <a:lnTo>
                          <a:pt x="421005" y="71438"/>
                        </a:lnTo>
                        <a:lnTo>
                          <a:pt x="449580" y="94297"/>
                        </a:lnTo>
                        <a:cubicBezTo>
                          <a:pt x="457200" y="99060"/>
                          <a:pt x="460058" y="106680"/>
                          <a:pt x="460058" y="1152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0" name="Google Shape;5700;p40"/>
                  <p:cNvSpPr/>
                  <p:nvPr/>
                </p:nvSpPr>
                <p:spPr>
                  <a:xfrm>
                    <a:off x="6018847" y="2062041"/>
                    <a:ext cx="197387" cy="159188"/>
                  </a:xfrm>
                  <a:custGeom>
                    <a:avLst/>
                    <a:gdLst/>
                    <a:ahLst/>
                    <a:cxnLst/>
                    <a:rect l="l" t="t" r="r" b="b"/>
                    <a:pathLst>
                      <a:path w="197387" h="159188" extrusionOk="0">
                        <a:moveTo>
                          <a:pt x="185738" y="159189"/>
                        </a:moveTo>
                        <a:lnTo>
                          <a:pt x="10478" y="159189"/>
                        </a:lnTo>
                        <a:cubicBezTo>
                          <a:pt x="4763" y="159189"/>
                          <a:pt x="0" y="154426"/>
                          <a:pt x="0" y="147759"/>
                        </a:cubicBezTo>
                        <a:lnTo>
                          <a:pt x="0" y="10599"/>
                        </a:lnTo>
                        <a:cubicBezTo>
                          <a:pt x="0" y="3931"/>
                          <a:pt x="5715" y="-831"/>
                          <a:pt x="12383" y="121"/>
                        </a:cubicBezTo>
                        <a:cubicBezTo>
                          <a:pt x="14288" y="121"/>
                          <a:pt x="16193" y="1074"/>
                          <a:pt x="18098" y="2026"/>
                        </a:cubicBezTo>
                        <a:lnTo>
                          <a:pt x="59055" y="34411"/>
                        </a:lnTo>
                        <a:lnTo>
                          <a:pt x="85725" y="55366"/>
                        </a:lnTo>
                        <a:lnTo>
                          <a:pt x="116205" y="79179"/>
                        </a:lnTo>
                        <a:lnTo>
                          <a:pt x="188595" y="135376"/>
                        </a:lnTo>
                        <a:lnTo>
                          <a:pt x="194310" y="140139"/>
                        </a:lnTo>
                        <a:cubicBezTo>
                          <a:pt x="200978" y="145854"/>
                          <a:pt x="196215" y="159189"/>
                          <a:pt x="185738" y="1591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01" name="Google Shape;5701;p40"/>
                <p:cNvGrpSpPr/>
                <p:nvPr/>
              </p:nvGrpSpPr>
              <p:grpSpPr>
                <a:xfrm>
                  <a:off x="5810709" y="2417209"/>
                  <a:ext cx="447715" cy="1137468"/>
                  <a:chOff x="5578792" y="2830829"/>
                  <a:chExt cx="375285" cy="953452"/>
                </a:xfrm>
              </p:grpSpPr>
              <p:sp>
                <p:nvSpPr>
                  <p:cNvPr id="5702" name="Google Shape;5702;p40"/>
                  <p:cNvSpPr/>
                  <p:nvPr/>
                </p:nvSpPr>
                <p:spPr>
                  <a:xfrm>
                    <a:off x="5578792" y="3613784"/>
                    <a:ext cx="375285" cy="170497"/>
                  </a:xfrm>
                  <a:custGeom>
                    <a:avLst/>
                    <a:gdLst/>
                    <a:ahLst/>
                    <a:cxnLst/>
                    <a:rect l="l" t="t" r="r" b="b"/>
                    <a:pathLst>
                      <a:path w="375285" h="170497" extrusionOk="0">
                        <a:moveTo>
                          <a:pt x="375285" y="0"/>
                        </a:moveTo>
                        <a:lnTo>
                          <a:pt x="375285" y="170497"/>
                        </a:lnTo>
                        <a:lnTo>
                          <a:pt x="27623" y="170497"/>
                        </a:lnTo>
                        <a:cubicBezTo>
                          <a:pt x="20955" y="170497"/>
                          <a:pt x="14288" y="167640"/>
                          <a:pt x="9525" y="163830"/>
                        </a:cubicBezTo>
                        <a:cubicBezTo>
                          <a:pt x="3810" y="159068"/>
                          <a:pt x="0" y="151447"/>
                          <a:pt x="0" y="143828"/>
                        </a:cubicBezTo>
                        <a:lnTo>
                          <a:pt x="0" y="27622"/>
                        </a:lnTo>
                        <a:cubicBezTo>
                          <a:pt x="0" y="12383"/>
                          <a:pt x="12383" y="0"/>
                          <a:pt x="26670" y="0"/>
                        </a:cubicBezTo>
                        <a:lnTo>
                          <a:pt x="375285"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3" name="Google Shape;5703;p40"/>
                  <p:cNvSpPr/>
                  <p:nvPr/>
                </p:nvSpPr>
                <p:spPr>
                  <a:xfrm>
                    <a:off x="5579745" y="3353752"/>
                    <a:ext cx="374332" cy="170497"/>
                  </a:xfrm>
                  <a:custGeom>
                    <a:avLst/>
                    <a:gdLst/>
                    <a:ahLst/>
                    <a:cxnLst/>
                    <a:rect l="l" t="t" r="r" b="b"/>
                    <a:pathLst>
                      <a:path w="374332" h="170497" extrusionOk="0">
                        <a:moveTo>
                          <a:pt x="374333" y="0"/>
                        </a:moveTo>
                        <a:lnTo>
                          <a:pt x="374333" y="170497"/>
                        </a:lnTo>
                        <a:lnTo>
                          <a:pt x="26670" y="170497"/>
                        </a:lnTo>
                        <a:cubicBezTo>
                          <a:pt x="11430" y="170497"/>
                          <a:pt x="0" y="158115"/>
                          <a:pt x="0" y="142875"/>
                        </a:cubicBezTo>
                        <a:lnTo>
                          <a:pt x="0" y="26670"/>
                        </a:lnTo>
                        <a:cubicBezTo>
                          <a:pt x="0" y="19050"/>
                          <a:pt x="2858" y="12382"/>
                          <a:pt x="7620" y="7620"/>
                        </a:cubicBezTo>
                        <a:cubicBezTo>
                          <a:pt x="12383" y="2857"/>
                          <a:pt x="19050" y="0"/>
                          <a:pt x="26670" y="0"/>
                        </a:cubicBezTo>
                        <a:lnTo>
                          <a:pt x="37433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4" name="Google Shape;5704;p40"/>
                  <p:cNvSpPr/>
                  <p:nvPr/>
                </p:nvSpPr>
                <p:spPr>
                  <a:xfrm>
                    <a:off x="5627370" y="3092767"/>
                    <a:ext cx="326707" cy="170497"/>
                  </a:xfrm>
                  <a:custGeom>
                    <a:avLst/>
                    <a:gdLst/>
                    <a:ahLst/>
                    <a:cxnLst/>
                    <a:rect l="l" t="t" r="r" b="b"/>
                    <a:pathLst>
                      <a:path w="326707" h="170497" extrusionOk="0">
                        <a:moveTo>
                          <a:pt x="326708" y="0"/>
                        </a:moveTo>
                        <a:lnTo>
                          <a:pt x="326708" y="170498"/>
                        </a:lnTo>
                        <a:lnTo>
                          <a:pt x="26670" y="170498"/>
                        </a:lnTo>
                        <a:cubicBezTo>
                          <a:pt x="11430" y="170498"/>
                          <a:pt x="0" y="158115"/>
                          <a:pt x="0" y="143828"/>
                        </a:cubicBezTo>
                        <a:lnTo>
                          <a:pt x="0" y="27623"/>
                        </a:lnTo>
                        <a:cubicBezTo>
                          <a:pt x="0" y="12383"/>
                          <a:pt x="12383" y="0"/>
                          <a:pt x="26670" y="0"/>
                        </a:cubicBezTo>
                        <a:lnTo>
                          <a:pt x="32670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5" name="Google Shape;5705;p40"/>
                  <p:cNvSpPr/>
                  <p:nvPr/>
                </p:nvSpPr>
                <p:spPr>
                  <a:xfrm>
                    <a:off x="5739853" y="2830829"/>
                    <a:ext cx="214224" cy="171450"/>
                  </a:xfrm>
                  <a:custGeom>
                    <a:avLst/>
                    <a:gdLst/>
                    <a:ahLst/>
                    <a:cxnLst/>
                    <a:rect l="l" t="t" r="r" b="b"/>
                    <a:pathLst>
                      <a:path w="214224" h="171450" extrusionOk="0">
                        <a:moveTo>
                          <a:pt x="214224" y="953"/>
                        </a:moveTo>
                        <a:lnTo>
                          <a:pt x="214224" y="171450"/>
                        </a:lnTo>
                        <a:lnTo>
                          <a:pt x="19914" y="171450"/>
                        </a:lnTo>
                        <a:cubicBezTo>
                          <a:pt x="2769" y="171450"/>
                          <a:pt x="-6756" y="150495"/>
                          <a:pt x="5627" y="137160"/>
                        </a:cubicBezTo>
                        <a:lnTo>
                          <a:pt x="122784" y="14288"/>
                        </a:lnTo>
                        <a:cubicBezTo>
                          <a:pt x="131357" y="5715"/>
                          <a:pt x="143739" y="0"/>
                          <a:pt x="156122" y="0"/>
                        </a:cubicBezTo>
                        <a:lnTo>
                          <a:pt x="214224"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extLst>
      <p:ext uri="{BB962C8B-B14F-4D97-AF65-F5344CB8AC3E}">
        <p14:creationId xmlns:p14="http://schemas.microsoft.com/office/powerpoint/2010/main" val="20636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478557" y="635403"/>
            <a:ext cx="3896400" cy="5840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Session in Spring</a:t>
            </a:r>
            <a:endParaRPr dirty="0"/>
          </a:p>
        </p:txBody>
      </p:sp>
      <p:sp>
        <p:nvSpPr>
          <p:cNvPr id="7122" name="Google Shape;7122;p51"/>
          <p:cNvSpPr txBox="1">
            <a:spLocks noGrp="1"/>
          </p:cNvSpPr>
          <p:nvPr>
            <p:ph type="subTitle" idx="1"/>
          </p:nvPr>
        </p:nvSpPr>
        <p:spPr>
          <a:xfrm>
            <a:off x="478557" y="1256464"/>
            <a:ext cx="3896400" cy="2160478"/>
          </a:xfrm>
          <a:prstGeom prst="rect">
            <a:avLst/>
          </a:prstGeom>
        </p:spPr>
        <p:txBody>
          <a:bodyPr spcFirstLastPara="1" wrap="square" lIns="91425" tIns="91425" rIns="91425" bIns="91425" anchor="t" anchorCtr="0">
            <a:noAutofit/>
          </a:bodyPr>
          <a:lstStyle/>
          <a:p>
            <a:pPr marL="0" lvl="0" indent="0" algn="just"/>
            <a:r>
              <a:rPr lang="vi-VN" dirty="0" smtClean="0"/>
              <a:t>Khi </a:t>
            </a:r>
            <a:r>
              <a:rPr lang="vi-VN" dirty="0"/>
              <a:t>người dùng tương tác với một ứng dụng web, máy chủ sẽ tạo một phiên để theo dõi hoạt động của họ. Phiên này có thể lưu trữ thông tin như tùy chọn của người dùng, trạng thái đăng nhập và nội dung giỏ hàng. Tuy nhiên, các phiên có thể gặp vấn đề trong môi trường phân tán vì chúng thường được lưu trữ trên bộ nhớ của máy chủ. </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892" y="935733"/>
            <a:ext cx="4390909" cy="3195262"/>
          </a:xfrm>
          <a:prstGeom prst="rect">
            <a:avLst/>
          </a:prstGeom>
          <a:ln>
            <a:noFill/>
          </a:ln>
          <a:effectLst>
            <a:outerShdw blurRad="190500" algn="tl" rotWithShape="0">
              <a:srgbClr val="000000">
                <a:alpha val="70000"/>
              </a:srgbClr>
            </a:outerShdw>
          </a:effectLst>
        </p:spPr>
      </p:pic>
      <p:sp>
        <p:nvSpPr>
          <p:cNvPr id="7" name="Google Shape;7122;p51"/>
          <p:cNvSpPr txBox="1">
            <a:spLocks/>
          </p:cNvSpPr>
          <p:nvPr/>
        </p:nvSpPr>
        <p:spPr>
          <a:xfrm>
            <a:off x="478557" y="3530478"/>
            <a:ext cx="3896400" cy="600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vi-VN" dirty="0" smtClean="0"/>
              <a:t>→</a:t>
            </a:r>
            <a:r>
              <a:rPr lang="en-US" dirty="0"/>
              <a:t> </a:t>
            </a:r>
            <a:r>
              <a:rPr lang="vi-VN" dirty="0" smtClean="0"/>
              <a:t>Để </a:t>
            </a:r>
            <a:r>
              <a:rPr lang="vi-VN" dirty="0"/>
              <a:t>hiểu rõ hơn vấn đề mà Spring Session giải quyết, trước tiên chúng ta hãy hình dung sơ đồ </a:t>
            </a:r>
            <a:r>
              <a:rPr lang="vi-VN" dirty="0" smtClean="0"/>
              <a:t>sau</a:t>
            </a:r>
            <a:r>
              <a:rPr lang="en-US" dirty="0" smtClean="0"/>
              <a:t>:</a:t>
            </a:r>
            <a:endParaRPr lang="vi-VN" dirty="0"/>
          </a:p>
        </p:txBody>
      </p:sp>
    </p:spTree>
    <p:extLst>
      <p:ext uri="{BB962C8B-B14F-4D97-AF65-F5344CB8AC3E}">
        <p14:creationId xmlns:p14="http://schemas.microsoft.com/office/powerpoint/2010/main" val="240142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21"/>
                                        </p:tgtEl>
                                        <p:attrNameLst>
                                          <p:attrName>style.visibility</p:attrName>
                                        </p:attrNameLst>
                                      </p:cBhvr>
                                      <p:to>
                                        <p:strVal val="visible"/>
                                      </p:to>
                                    </p:set>
                                    <p:animEffect transition="in" filter="fade">
                                      <p:cBhvr>
                                        <p:cTn id="7" dur="500"/>
                                        <p:tgtEl>
                                          <p:spTgt spid="712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122">
                                            <p:txEl>
                                              <p:pRg st="0" end="0"/>
                                            </p:txEl>
                                          </p:spTgt>
                                        </p:tgtEl>
                                        <p:attrNameLst>
                                          <p:attrName>style.visibility</p:attrName>
                                        </p:attrNameLst>
                                      </p:cBhvr>
                                      <p:to>
                                        <p:strVal val="visible"/>
                                      </p:to>
                                    </p:set>
                                    <p:animEffect transition="in" filter="fade">
                                      <p:cBhvr>
                                        <p:cTn id="15" dur="1000"/>
                                        <p:tgtEl>
                                          <p:spTgt spid="7122">
                                            <p:txEl>
                                              <p:pRg st="0" end="0"/>
                                            </p:txEl>
                                          </p:spTgt>
                                        </p:tgtEl>
                                      </p:cBhvr>
                                    </p:animEffect>
                                    <p:anim calcmode="lin" valueType="num">
                                      <p:cBhvr>
                                        <p:cTn id="16" dur="1000" fill="hold"/>
                                        <p:tgtEl>
                                          <p:spTgt spid="712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71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1" grpId="0"/>
      <p:bldP spid="7122" grpId="0" build="p"/>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21"/>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81637" y="0"/>
            <a:ext cx="3634483" cy="5143500"/>
          </a:xfrm>
          <a:prstGeom prst="rect">
            <a:avLst/>
          </a:prstGeom>
        </p:spPr>
      </p:pic>
      <p:sp>
        <p:nvSpPr>
          <p:cNvPr id="3" name="TextBox 2"/>
          <p:cNvSpPr txBox="1"/>
          <p:nvPr/>
        </p:nvSpPr>
        <p:spPr>
          <a:xfrm>
            <a:off x="4839128" y="2226458"/>
            <a:ext cx="1330503" cy="276999"/>
          </a:xfrm>
          <a:prstGeom prst="rect">
            <a:avLst/>
          </a:prstGeom>
          <a:solidFill>
            <a:srgbClr val="92D050"/>
          </a:solidFill>
          <a:ln>
            <a:solidFill>
              <a:schemeClr val="tx1"/>
            </a:solidFill>
          </a:ln>
          <a:effectLst>
            <a:outerShdw blurRad="50800" dist="38100" dir="10800000" algn="r" rotWithShape="0">
              <a:prstClr val="black">
                <a:alpha val="40000"/>
              </a:prstClr>
            </a:outerShdw>
          </a:effectLst>
        </p:spPr>
        <p:txBody>
          <a:bodyPr wrap="square" rtlCol="0">
            <a:spAutoFit/>
          </a:bodyPr>
          <a:lstStyle/>
          <a:p>
            <a:pPr algn="ctr"/>
            <a:r>
              <a:rPr lang="en-US" sz="1200" dirty="0" smtClean="0">
                <a:latin typeface="Times" panose="020B0500000000000000" pitchFamily="34" charset="0"/>
                <a:ea typeface="Times" panose="020B0500000000000000" pitchFamily="34" charset="0"/>
                <a:cs typeface="Times" panose="020B0500000000000000" pitchFamily="34" charset="0"/>
              </a:rPr>
              <a:t>Load Balancer</a:t>
            </a:r>
            <a:endParaRPr lang="en-US" sz="1200" dirty="0">
              <a:latin typeface="Times" panose="020B0500000000000000" pitchFamily="34" charset="0"/>
              <a:ea typeface="Times" panose="020B0500000000000000" pitchFamily="34" charset="0"/>
              <a:cs typeface="Times" panose="020B0500000000000000" pitchFamily="34" charset="0"/>
            </a:endParaRPr>
          </a:p>
        </p:txBody>
      </p:sp>
      <p:grpSp>
        <p:nvGrpSpPr>
          <p:cNvPr id="7" name="Group 6"/>
          <p:cNvGrpSpPr/>
          <p:nvPr/>
        </p:nvGrpSpPr>
        <p:grpSpPr>
          <a:xfrm>
            <a:off x="7438705" y="357869"/>
            <a:ext cx="1217487" cy="4161035"/>
            <a:chOff x="6133887" y="629731"/>
            <a:chExt cx="1217487" cy="4161035"/>
          </a:xfrm>
        </p:grpSpPr>
        <p:grpSp>
          <p:nvGrpSpPr>
            <p:cNvPr id="4" name="Group 3"/>
            <p:cNvGrpSpPr/>
            <p:nvPr/>
          </p:nvGrpSpPr>
          <p:grpSpPr>
            <a:xfrm>
              <a:off x="6400172" y="765449"/>
              <a:ext cx="684925" cy="666071"/>
              <a:chOff x="6400172" y="1767179"/>
              <a:chExt cx="684925" cy="666071"/>
            </a:xfrm>
          </p:grpSpPr>
          <p:grpSp>
            <p:nvGrpSpPr>
              <p:cNvPr id="17" name="Google Shape;12846;p83"/>
              <p:cNvGrpSpPr/>
              <p:nvPr/>
            </p:nvGrpSpPr>
            <p:grpSpPr>
              <a:xfrm>
                <a:off x="6573035" y="1767179"/>
                <a:ext cx="339253" cy="318042"/>
                <a:chOff x="5049725" y="2635825"/>
                <a:chExt cx="481825" cy="451700"/>
              </a:xfrm>
            </p:grpSpPr>
            <p:sp>
              <p:nvSpPr>
                <p:cNvPr id="18" name="Google Shape;1284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284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284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extBox 20"/>
              <p:cNvSpPr txBox="1"/>
              <p:nvPr/>
            </p:nvSpPr>
            <p:spPr>
              <a:xfrm>
                <a:off x="6400172" y="2156251"/>
                <a:ext cx="684925" cy="276999"/>
              </a:xfrm>
              <a:prstGeom prst="rect">
                <a:avLst/>
              </a:prstGeom>
              <a:solidFill>
                <a:schemeClr val="bg2">
                  <a:lumMod val="40000"/>
                  <a:lumOff val="60000"/>
                </a:schemeClr>
              </a:solidFill>
              <a:ln>
                <a:solidFill>
                  <a:schemeClr val="tx1"/>
                </a:solidFill>
              </a:ln>
              <a:effectLst>
                <a:outerShdw blurRad="50800" dist="38100" dir="10800000" algn="r" rotWithShape="0">
                  <a:prstClr val="black">
                    <a:alpha val="40000"/>
                  </a:prstClr>
                </a:outerShdw>
              </a:effectLst>
            </p:spPr>
            <p:txBody>
              <a:bodyPr wrap="square" rtlCol="0">
                <a:spAutoFit/>
              </a:bodyPr>
              <a:lstStyle/>
              <a:p>
                <a:pPr algn="ctr"/>
                <a:r>
                  <a:rPr lang="en-US" sz="1200" dirty="0" smtClean="0">
                    <a:latin typeface="Times" panose="020B0500000000000000" pitchFamily="34" charset="0"/>
                    <a:ea typeface="Times" panose="020B0500000000000000" pitchFamily="34" charset="0"/>
                    <a:cs typeface="Times" panose="020B0500000000000000" pitchFamily="34" charset="0"/>
                  </a:rPr>
                  <a:t>Client 1</a:t>
                </a:r>
                <a:endParaRPr lang="en-US" sz="1200" dirty="0">
                  <a:latin typeface="Times" panose="020B0500000000000000" pitchFamily="34" charset="0"/>
                  <a:ea typeface="Times" panose="020B0500000000000000" pitchFamily="34" charset="0"/>
                  <a:cs typeface="Times" panose="020B0500000000000000" pitchFamily="34" charset="0"/>
                </a:endParaRPr>
              </a:p>
            </p:txBody>
          </p:sp>
        </p:grpSp>
        <p:grpSp>
          <p:nvGrpSpPr>
            <p:cNvPr id="24" name="Group 23"/>
            <p:cNvGrpSpPr/>
            <p:nvPr/>
          </p:nvGrpSpPr>
          <p:grpSpPr>
            <a:xfrm>
              <a:off x="6400171" y="1832249"/>
              <a:ext cx="684925" cy="666071"/>
              <a:chOff x="6400172" y="1767179"/>
              <a:chExt cx="684925" cy="666071"/>
            </a:xfrm>
          </p:grpSpPr>
          <p:grpSp>
            <p:nvGrpSpPr>
              <p:cNvPr id="25" name="Google Shape;12846;p83"/>
              <p:cNvGrpSpPr/>
              <p:nvPr/>
            </p:nvGrpSpPr>
            <p:grpSpPr>
              <a:xfrm>
                <a:off x="6573035" y="1767179"/>
                <a:ext cx="339253" cy="318042"/>
                <a:chOff x="5049725" y="2635825"/>
                <a:chExt cx="481825" cy="451700"/>
              </a:xfrm>
            </p:grpSpPr>
            <p:sp>
              <p:nvSpPr>
                <p:cNvPr id="27" name="Google Shape;1284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84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284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6" name="TextBox 25"/>
              <p:cNvSpPr txBox="1"/>
              <p:nvPr/>
            </p:nvSpPr>
            <p:spPr>
              <a:xfrm>
                <a:off x="6400172" y="2156251"/>
                <a:ext cx="684925" cy="276999"/>
              </a:xfrm>
              <a:prstGeom prst="rect">
                <a:avLst/>
              </a:prstGeom>
              <a:solidFill>
                <a:schemeClr val="bg2">
                  <a:lumMod val="40000"/>
                  <a:lumOff val="60000"/>
                </a:schemeClr>
              </a:solidFill>
              <a:ln>
                <a:solidFill>
                  <a:schemeClr val="tx1"/>
                </a:solidFill>
              </a:ln>
              <a:effectLst>
                <a:outerShdw blurRad="50800" dist="38100" dir="10800000" algn="r" rotWithShape="0">
                  <a:prstClr val="black">
                    <a:alpha val="40000"/>
                  </a:prstClr>
                </a:outerShdw>
              </a:effectLst>
            </p:spPr>
            <p:txBody>
              <a:bodyPr wrap="square" rtlCol="0">
                <a:spAutoFit/>
              </a:bodyPr>
              <a:lstStyle/>
              <a:p>
                <a:pPr algn="ctr"/>
                <a:r>
                  <a:rPr lang="en-US" sz="1200" dirty="0" smtClean="0">
                    <a:latin typeface="Times" panose="020B0500000000000000" pitchFamily="34" charset="0"/>
                    <a:ea typeface="Times" panose="020B0500000000000000" pitchFamily="34" charset="0"/>
                    <a:cs typeface="Times" panose="020B0500000000000000" pitchFamily="34" charset="0"/>
                  </a:rPr>
                  <a:t>Client 2</a:t>
                </a:r>
                <a:endParaRPr lang="en-US" sz="1200" dirty="0">
                  <a:latin typeface="Times" panose="020B0500000000000000" pitchFamily="34" charset="0"/>
                  <a:ea typeface="Times" panose="020B0500000000000000" pitchFamily="34" charset="0"/>
                  <a:cs typeface="Times" panose="020B0500000000000000" pitchFamily="34" charset="0"/>
                </a:endParaRPr>
              </a:p>
            </p:txBody>
          </p:sp>
        </p:grpSp>
        <p:grpSp>
          <p:nvGrpSpPr>
            <p:cNvPr id="30" name="Group 29"/>
            <p:cNvGrpSpPr/>
            <p:nvPr/>
          </p:nvGrpSpPr>
          <p:grpSpPr>
            <a:xfrm>
              <a:off x="6400170" y="2899049"/>
              <a:ext cx="684925" cy="666071"/>
              <a:chOff x="6400172" y="1767179"/>
              <a:chExt cx="684925" cy="666071"/>
            </a:xfrm>
          </p:grpSpPr>
          <p:grpSp>
            <p:nvGrpSpPr>
              <p:cNvPr id="31" name="Google Shape;12846;p83"/>
              <p:cNvGrpSpPr/>
              <p:nvPr/>
            </p:nvGrpSpPr>
            <p:grpSpPr>
              <a:xfrm>
                <a:off x="6573035" y="1767179"/>
                <a:ext cx="339253" cy="318042"/>
                <a:chOff x="5049725" y="2635825"/>
                <a:chExt cx="481825" cy="451700"/>
              </a:xfrm>
            </p:grpSpPr>
            <p:sp>
              <p:nvSpPr>
                <p:cNvPr id="33" name="Google Shape;1284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284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1284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 name="TextBox 31"/>
              <p:cNvSpPr txBox="1"/>
              <p:nvPr/>
            </p:nvSpPr>
            <p:spPr>
              <a:xfrm>
                <a:off x="6400172" y="2156251"/>
                <a:ext cx="684925" cy="276999"/>
              </a:xfrm>
              <a:prstGeom prst="rect">
                <a:avLst/>
              </a:prstGeom>
              <a:solidFill>
                <a:schemeClr val="bg2">
                  <a:lumMod val="40000"/>
                  <a:lumOff val="60000"/>
                </a:schemeClr>
              </a:solidFill>
              <a:ln>
                <a:solidFill>
                  <a:schemeClr val="tx1"/>
                </a:solidFill>
              </a:ln>
              <a:effectLst>
                <a:outerShdw blurRad="50800" dist="38100" dir="10800000" algn="r" rotWithShape="0">
                  <a:prstClr val="black">
                    <a:alpha val="40000"/>
                  </a:prstClr>
                </a:outerShdw>
              </a:effectLst>
            </p:spPr>
            <p:txBody>
              <a:bodyPr wrap="square" rtlCol="0">
                <a:spAutoFit/>
              </a:bodyPr>
              <a:lstStyle/>
              <a:p>
                <a:pPr algn="ctr"/>
                <a:r>
                  <a:rPr lang="en-US" sz="1200" dirty="0" smtClean="0">
                    <a:latin typeface="Times" panose="020B0500000000000000" pitchFamily="34" charset="0"/>
                    <a:ea typeface="Times" panose="020B0500000000000000" pitchFamily="34" charset="0"/>
                    <a:cs typeface="Times" panose="020B0500000000000000" pitchFamily="34" charset="0"/>
                  </a:rPr>
                  <a:t>Client 3</a:t>
                </a:r>
                <a:endParaRPr lang="en-US" sz="1200" dirty="0">
                  <a:latin typeface="Times" panose="020B0500000000000000" pitchFamily="34" charset="0"/>
                  <a:ea typeface="Times" panose="020B0500000000000000" pitchFamily="34" charset="0"/>
                  <a:cs typeface="Times" panose="020B0500000000000000" pitchFamily="34" charset="0"/>
                </a:endParaRPr>
              </a:p>
            </p:txBody>
          </p:sp>
        </p:grpSp>
        <p:grpSp>
          <p:nvGrpSpPr>
            <p:cNvPr id="36" name="Group 35"/>
            <p:cNvGrpSpPr/>
            <p:nvPr/>
          </p:nvGrpSpPr>
          <p:grpSpPr>
            <a:xfrm>
              <a:off x="6400169" y="3965849"/>
              <a:ext cx="684925" cy="666071"/>
              <a:chOff x="6400172" y="1767179"/>
              <a:chExt cx="684925" cy="666071"/>
            </a:xfrm>
          </p:grpSpPr>
          <p:grpSp>
            <p:nvGrpSpPr>
              <p:cNvPr id="37" name="Google Shape;12846;p83"/>
              <p:cNvGrpSpPr/>
              <p:nvPr/>
            </p:nvGrpSpPr>
            <p:grpSpPr>
              <a:xfrm>
                <a:off x="6573035" y="1767179"/>
                <a:ext cx="339253" cy="318042"/>
                <a:chOff x="5049725" y="2635825"/>
                <a:chExt cx="481825" cy="451700"/>
              </a:xfrm>
            </p:grpSpPr>
            <p:sp>
              <p:nvSpPr>
                <p:cNvPr id="39" name="Google Shape;12847;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12848;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12849;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 name="TextBox 37"/>
              <p:cNvSpPr txBox="1"/>
              <p:nvPr/>
            </p:nvSpPr>
            <p:spPr>
              <a:xfrm>
                <a:off x="6400172" y="2156251"/>
                <a:ext cx="684925" cy="276999"/>
              </a:xfrm>
              <a:prstGeom prst="rect">
                <a:avLst/>
              </a:prstGeom>
              <a:solidFill>
                <a:schemeClr val="bg2">
                  <a:lumMod val="40000"/>
                  <a:lumOff val="60000"/>
                </a:schemeClr>
              </a:solidFill>
              <a:ln>
                <a:solidFill>
                  <a:schemeClr val="tx1"/>
                </a:solidFill>
              </a:ln>
              <a:effectLst>
                <a:outerShdw blurRad="50800" dist="38100" dir="10800000" algn="r" rotWithShape="0">
                  <a:prstClr val="black">
                    <a:alpha val="40000"/>
                  </a:prstClr>
                </a:outerShdw>
              </a:effectLst>
            </p:spPr>
            <p:txBody>
              <a:bodyPr wrap="square" rtlCol="0">
                <a:spAutoFit/>
              </a:bodyPr>
              <a:lstStyle/>
              <a:p>
                <a:pPr algn="ctr"/>
                <a:r>
                  <a:rPr lang="en-US" sz="1200" dirty="0" smtClean="0">
                    <a:latin typeface="Times" panose="020B0500000000000000" pitchFamily="34" charset="0"/>
                    <a:ea typeface="Times" panose="020B0500000000000000" pitchFamily="34" charset="0"/>
                    <a:cs typeface="Times" panose="020B0500000000000000" pitchFamily="34" charset="0"/>
                  </a:rPr>
                  <a:t>Client 4</a:t>
                </a:r>
                <a:endParaRPr lang="en-US" sz="1200" dirty="0">
                  <a:latin typeface="Times" panose="020B0500000000000000" pitchFamily="34" charset="0"/>
                  <a:ea typeface="Times" panose="020B0500000000000000" pitchFamily="34" charset="0"/>
                  <a:cs typeface="Times" panose="020B0500000000000000" pitchFamily="34" charset="0"/>
                </a:endParaRPr>
              </a:p>
            </p:txBody>
          </p:sp>
        </p:grpSp>
        <p:sp>
          <p:nvSpPr>
            <p:cNvPr id="5" name="Rounded Rectangle 4"/>
            <p:cNvSpPr/>
            <p:nvPr/>
          </p:nvSpPr>
          <p:spPr>
            <a:xfrm>
              <a:off x="6133887" y="629731"/>
              <a:ext cx="1217487" cy="4161035"/>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Elbow Connector 54"/>
          <p:cNvCxnSpPr>
            <a:stCxn id="3" idx="1"/>
          </p:cNvCxnSpPr>
          <p:nvPr/>
        </p:nvCxnSpPr>
        <p:spPr>
          <a:xfrm rot="10800000">
            <a:off x="4479534" y="1325366"/>
            <a:ext cx="359595" cy="1039592"/>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3" idx="1"/>
          </p:cNvCxnSpPr>
          <p:nvPr/>
        </p:nvCxnSpPr>
        <p:spPr>
          <a:xfrm rot="10800000" flipV="1">
            <a:off x="4479534" y="2364957"/>
            <a:ext cx="359595" cy="171810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116120" y="1325366"/>
            <a:ext cx="3634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116120" y="4083059"/>
            <a:ext cx="363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1"/>
          </p:cNvCxnSpPr>
          <p:nvPr/>
        </p:nvCxnSpPr>
        <p:spPr>
          <a:xfrm flipH="1">
            <a:off x="6169631" y="1021159"/>
            <a:ext cx="1535359" cy="1205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85" name="Straight Arrow Connector 8384"/>
          <p:cNvCxnSpPr>
            <a:stCxn id="26" idx="1"/>
            <a:endCxn id="3" idx="3"/>
          </p:cNvCxnSpPr>
          <p:nvPr/>
        </p:nvCxnSpPr>
        <p:spPr>
          <a:xfrm flipH="1">
            <a:off x="6169631" y="2087959"/>
            <a:ext cx="1535358" cy="276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87" name="Straight Arrow Connector 8386"/>
          <p:cNvCxnSpPr>
            <a:stCxn id="32" idx="1"/>
          </p:cNvCxnSpPr>
          <p:nvPr/>
        </p:nvCxnSpPr>
        <p:spPr>
          <a:xfrm flipH="1" flipV="1">
            <a:off x="6169631" y="2503457"/>
            <a:ext cx="1535357" cy="651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89" name="Straight Arrow Connector 8388"/>
          <p:cNvCxnSpPr>
            <a:stCxn id="38" idx="1"/>
          </p:cNvCxnSpPr>
          <p:nvPr/>
        </p:nvCxnSpPr>
        <p:spPr>
          <a:xfrm flipH="1" flipV="1">
            <a:off x="6036490" y="2513630"/>
            <a:ext cx="1668497" cy="1707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90" name="Rounded Rectangle 8389"/>
          <p:cNvSpPr/>
          <p:nvPr/>
        </p:nvSpPr>
        <p:spPr>
          <a:xfrm rot="19348012">
            <a:off x="5880404" y="1523246"/>
            <a:ext cx="2113808" cy="174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2653766" y="1005332"/>
            <a:ext cx="1590450" cy="6052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a:off x="566399" y="180044"/>
            <a:ext cx="1590450" cy="6052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1" name="TextBox 8390"/>
          <p:cNvSpPr txBox="1"/>
          <p:nvPr/>
        </p:nvSpPr>
        <p:spPr>
          <a:xfrm rot="19357632">
            <a:off x="6155847" y="1297196"/>
            <a:ext cx="1099981" cy="307777"/>
          </a:xfrm>
          <a:prstGeom prst="rect">
            <a:avLst/>
          </a:prstGeom>
          <a:noFill/>
        </p:spPr>
        <p:txBody>
          <a:bodyPr wrap="none" rtlCol="0">
            <a:spAutoFit/>
          </a:bodyPr>
          <a:lstStyle/>
          <a:p>
            <a:r>
              <a:rPr lang="en-US" dirty="0" smtClean="0">
                <a:solidFill>
                  <a:srgbClr val="FF0000"/>
                </a:solidFill>
              </a:rPr>
              <a:t>Request #1</a:t>
            </a:r>
            <a:endParaRPr lang="en-US" dirty="0">
              <a:solidFill>
                <a:srgbClr val="FF0000"/>
              </a:solidFill>
            </a:endParaRPr>
          </a:p>
        </p:txBody>
      </p:sp>
      <p:sp>
        <p:nvSpPr>
          <p:cNvPr id="83" name="Rounded Rectangle 82"/>
          <p:cNvSpPr/>
          <p:nvPr/>
        </p:nvSpPr>
        <p:spPr>
          <a:xfrm rot="19348012">
            <a:off x="5874876" y="1528948"/>
            <a:ext cx="2113808" cy="174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rot="19357632">
            <a:off x="6150319" y="1302898"/>
            <a:ext cx="1099981" cy="307777"/>
          </a:xfrm>
          <a:prstGeom prst="rect">
            <a:avLst/>
          </a:prstGeom>
          <a:noFill/>
        </p:spPr>
        <p:txBody>
          <a:bodyPr wrap="none" rtlCol="0">
            <a:spAutoFit/>
          </a:bodyPr>
          <a:lstStyle/>
          <a:p>
            <a:r>
              <a:rPr lang="en-US" dirty="0" smtClean="0">
                <a:solidFill>
                  <a:srgbClr val="FF0000"/>
                </a:solidFill>
              </a:rPr>
              <a:t>Request #2</a:t>
            </a:r>
            <a:endParaRPr lang="en-US" dirty="0">
              <a:solidFill>
                <a:srgbClr val="FF0000"/>
              </a:solidFill>
            </a:endParaRPr>
          </a:p>
        </p:txBody>
      </p:sp>
      <p:sp>
        <p:nvSpPr>
          <p:cNvPr id="85" name="Rounded Rectangle 84"/>
          <p:cNvSpPr/>
          <p:nvPr/>
        </p:nvSpPr>
        <p:spPr>
          <a:xfrm>
            <a:off x="2672999" y="3793379"/>
            <a:ext cx="1590450" cy="6052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90"/>
                                        </p:tgtEl>
                                        <p:attrNameLst>
                                          <p:attrName>style.visibility</p:attrName>
                                        </p:attrNameLst>
                                      </p:cBhvr>
                                      <p:to>
                                        <p:strVal val="visible"/>
                                      </p:to>
                                    </p:set>
                                    <p:animEffect transition="in" filter="fade">
                                      <p:cBhvr>
                                        <p:cTn id="7" dur="500"/>
                                        <p:tgtEl>
                                          <p:spTgt spid="8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91"/>
                                        </p:tgtEl>
                                        <p:attrNameLst>
                                          <p:attrName>style.visibility</p:attrName>
                                        </p:attrNameLst>
                                      </p:cBhvr>
                                      <p:to>
                                        <p:strVal val="visible"/>
                                      </p:to>
                                    </p:set>
                                    <p:animEffect transition="in" filter="fade">
                                      <p:cBhvr>
                                        <p:cTn id="10" dur="500"/>
                                        <p:tgtEl>
                                          <p:spTgt spid="83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8390"/>
                                        </p:tgtEl>
                                      </p:cBhvr>
                                    </p:animEffect>
                                    <p:set>
                                      <p:cBhvr>
                                        <p:cTn id="25" dur="1" fill="hold">
                                          <p:stCondLst>
                                            <p:cond delay="499"/>
                                          </p:stCondLst>
                                        </p:cTn>
                                        <p:tgtEl>
                                          <p:spTgt spid="839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391"/>
                                        </p:tgtEl>
                                      </p:cBhvr>
                                    </p:animEffect>
                                    <p:set>
                                      <p:cBhvr>
                                        <p:cTn id="28" dur="1" fill="hold">
                                          <p:stCondLst>
                                            <p:cond delay="499"/>
                                          </p:stCondLst>
                                        </p:cTn>
                                        <p:tgtEl>
                                          <p:spTgt spid="839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0" grpId="0" animBg="1"/>
      <p:bldP spid="8390" grpId="1" animBg="1"/>
      <p:bldP spid="74" grpId="0" animBg="1"/>
      <p:bldP spid="75" grpId="0" animBg="1"/>
      <p:bldP spid="8391" grpId="0"/>
      <p:bldP spid="8391" grpId="1"/>
      <p:bldP spid="83" grpId="0" animBg="1"/>
      <p:bldP spid="84" grpId="0"/>
      <p:bldP spid="8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1"/>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241222" y="97339"/>
            <a:ext cx="3963257" cy="4864813"/>
          </a:xfrm>
          <a:prstGeom prst="rect">
            <a:avLst/>
          </a:prstGeom>
        </p:spPr>
      </p:pic>
      <p:sp>
        <p:nvSpPr>
          <p:cNvPr id="7" name="TextBox 6"/>
          <p:cNvSpPr txBox="1"/>
          <p:nvPr/>
        </p:nvSpPr>
        <p:spPr>
          <a:xfrm>
            <a:off x="4278995" y="147650"/>
            <a:ext cx="4717336" cy="307777"/>
          </a:xfrm>
          <a:prstGeom prst="rect">
            <a:avLst/>
          </a:prstGeom>
          <a:noFill/>
        </p:spPr>
        <p:txBody>
          <a:bodyPr wrap="square" rtlCol="0">
            <a:spAutoFit/>
          </a:bodyPr>
          <a:lstStyle/>
          <a:p>
            <a:r>
              <a:rPr lang="en-US" b="1" dirty="0" err="1">
                <a:latin typeface="Lato" panose="020F0502020204030203" pitchFamily="34" charset="0"/>
                <a:cs typeface="Lato" panose="020F0502020204030203" pitchFamily="34" charset="0"/>
              </a:rPr>
              <a:t>Một</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số</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trường</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hợp</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sử</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dụng</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phổ</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biến</a:t>
            </a:r>
            <a:r>
              <a:rPr lang="en-US" b="1" dirty="0">
                <a:latin typeface="Lato" panose="020F0502020204030203" pitchFamily="34" charset="0"/>
                <a:cs typeface="Lato" panose="020F0502020204030203" pitchFamily="34" charset="0"/>
              </a:rPr>
              <a:t> </a:t>
            </a:r>
            <a:r>
              <a:rPr lang="en-US" b="1" dirty="0" err="1">
                <a:latin typeface="Lato" panose="020F0502020204030203" pitchFamily="34" charset="0"/>
                <a:cs typeface="Lato" panose="020F0502020204030203" pitchFamily="34" charset="0"/>
              </a:rPr>
              <a:t>của</a:t>
            </a:r>
            <a:r>
              <a:rPr lang="en-US" b="1" dirty="0">
                <a:latin typeface="Lato" panose="020F0502020204030203" pitchFamily="34" charset="0"/>
                <a:cs typeface="Lato" panose="020F0502020204030203" pitchFamily="34" charset="0"/>
              </a:rPr>
              <a:t> </a:t>
            </a:r>
            <a:r>
              <a:rPr lang="en-US" b="1" dirty="0">
                <a:solidFill>
                  <a:srgbClr val="7030A0"/>
                </a:solidFill>
                <a:latin typeface="Lato" panose="020F0502020204030203" pitchFamily="34" charset="0"/>
                <a:cs typeface="Lato" panose="020F0502020204030203" pitchFamily="34" charset="0"/>
              </a:rPr>
              <a:t>Spring </a:t>
            </a:r>
            <a:r>
              <a:rPr lang="en-US" b="1" dirty="0" smtClean="0">
                <a:solidFill>
                  <a:srgbClr val="7030A0"/>
                </a:solidFill>
                <a:latin typeface="Lato" panose="020F0502020204030203" pitchFamily="34" charset="0"/>
                <a:cs typeface="Lato" panose="020F0502020204030203" pitchFamily="34" charset="0"/>
              </a:rPr>
              <a:t>Session</a:t>
            </a:r>
            <a:r>
              <a:rPr lang="en-US" b="1" dirty="0" smtClean="0">
                <a:latin typeface="Lato" panose="020F0502020204030203" pitchFamily="34" charset="0"/>
                <a:cs typeface="Lato" panose="020F0502020204030203" pitchFamily="34" charset="0"/>
              </a:rPr>
              <a:t>:</a:t>
            </a:r>
            <a:endParaRPr lang="en-US" b="1" dirty="0">
              <a:latin typeface="Lato" panose="020F0502020204030203" pitchFamily="34" charset="0"/>
              <a:cs typeface="Lato" panose="020F0502020204030203" pitchFamily="34" charset="0"/>
            </a:endParaRPr>
          </a:p>
        </p:txBody>
      </p:sp>
      <p:sp>
        <p:nvSpPr>
          <p:cNvPr id="8" name="TextBox 7"/>
          <p:cNvSpPr txBox="1"/>
          <p:nvPr/>
        </p:nvSpPr>
        <p:spPr>
          <a:xfrm>
            <a:off x="4308981" y="559089"/>
            <a:ext cx="4568537" cy="1169551"/>
          </a:xfrm>
          <a:prstGeom prst="rect">
            <a:avLst/>
          </a:prstGeom>
          <a:noFill/>
        </p:spPr>
        <p:txBody>
          <a:bodyPr wrap="square" rtlCol="0">
            <a:spAutoFit/>
          </a:bodyPr>
          <a:lstStyle/>
          <a:p>
            <a:pPr algn="just"/>
            <a:r>
              <a:rPr lang="en-US" b="1" dirty="0">
                <a:solidFill>
                  <a:srgbClr val="00B050"/>
                </a:solidFill>
                <a:latin typeface="Lato" panose="020F0502020204030203" pitchFamily="34" charset="0"/>
                <a:cs typeface="Lato" panose="020F0502020204030203" pitchFamily="34" charset="0"/>
              </a:rPr>
              <a:t>Distributed web </a:t>
            </a:r>
            <a:r>
              <a:rPr lang="en-US" b="1" dirty="0" smtClean="0">
                <a:solidFill>
                  <a:srgbClr val="00B050"/>
                </a:solidFill>
                <a:latin typeface="Lato" panose="020F0502020204030203" pitchFamily="34" charset="0"/>
                <a:cs typeface="Lato" panose="020F0502020204030203" pitchFamily="34" charset="0"/>
              </a:rPr>
              <a:t>applications: </a:t>
            </a:r>
            <a:r>
              <a:rPr lang="en-US" dirty="0" err="1" smtClean="0">
                <a:latin typeface="Lato" panose="020F0502020204030203" pitchFamily="34" charset="0"/>
                <a:cs typeface="Lato" panose="020F0502020204030203" pitchFamily="34" charset="0"/>
              </a:rPr>
              <a:t>Đối</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với</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ứng</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dụng</a:t>
            </a:r>
            <a:r>
              <a:rPr lang="en-US" dirty="0" smtClean="0">
                <a:latin typeface="Lato" panose="020F0502020204030203" pitchFamily="34" charset="0"/>
                <a:cs typeface="Lato" panose="020F0502020204030203" pitchFamily="34" charset="0"/>
              </a:rPr>
              <a:t> web </a:t>
            </a:r>
            <a:r>
              <a:rPr lang="en-US" dirty="0" err="1" smtClean="0">
                <a:latin typeface="Lato" panose="020F0502020204030203" pitchFamily="34" charset="0"/>
                <a:cs typeface="Lato" panose="020F0502020204030203" pitchFamily="34" charset="0"/>
              </a:rPr>
              <a:t>phân</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tán</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trên</a:t>
            </a:r>
            <a:r>
              <a:rPr lang="en-US" dirty="0" smtClean="0">
                <a:latin typeface="Lato" panose="020F0502020204030203" pitchFamily="34" charset="0"/>
                <a:cs typeface="Lato" panose="020F0502020204030203" pitchFamily="34" charset="0"/>
              </a:rPr>
              <a:t> </a:t>
            </a:r>
            <a:r>
              <a:rPr lang="en-US" dirty="0" err="1" smtClean="0">
                <a:latin typeface="Lato" panose="020F0502020204030203" pitchFamily="34" charset="0"/>
                <a:cs typeface="Lato" panose="020F0502020204030203" pitchFamily="34" charset="0"/>
              </a:rPr>
              <a:t>nhiều</a:t>
            </a:r>
            <a:r>
              <a:rPr lang="en-US" dirty="0" smtClean="0">
                <a:latin typeface="Lato" panose="020F0502020204030203" pitchFamily="34" charset="0"/>
                <a:cs typeface="Lato" panose="020F0502020204030203" pitchFamily="34" charset="0"/>
              </a:rPr>
              <a:t> server, </a:t>
            </a:r>
            <a:r>
              <a:rPr lang="vi-VN" dirty="0">
                <a:latin typeface="Lato" panose="020F0502020204030203" pitchFamily="34" charset="0"/>
                <a:cs typeface="Lato" panose="020F0502020204030203" pitchFamily="34" charset="0"/>
              </a:rPr>
              <a:t>Spring Session có thể giúp ích bằng cách lưu trữ dữ liệu phiên trong cơ sở dữ liệu dùng chung hoặc Redis, cho phép tất cả các </a:t>
            </a:r>
            <a:r>
              <a:rPr lang="en-US" dirty="0" smtClean="0">
                <a:latin typeface="Lato" panose="020F0502020204030203" pitchFamily="34" charset="0"/>
                <a:cs typeface="Lato" panose="020F0502020204030203" pitchFamily="34" charset="0"/>
              </a:rPr>
              <a:t>server </a:t>
            </a:r>
            <a:r>
              <a:rPr lang="vi-VN" dirty="0" smtClean="0">
                <a:latin typeface="Lato" panose="020F0502020204030203" pitchFamily="34" charset="0"/>
                <a:cs typeface="Lato" panose="020F0502020204030203" pitchFamily="34" charset="0"/>
              </a:rPr>
              <a:t>truy </a:t>
            </a:r>
            <a:r>
              <a:rPr lang="vi-VN" dirty="0">
                <a:latin typeface="Lato" panose="020F0502020204030203" pitchFamily="34" charset="0"/>
                <a:cs typeface="Lato" panose="020F0502020204030203" pitchFamily="34" charset="0"/>
              </a:rPr>
              <a:t>cập và cập nhật dữ liệu phiên.</a:t>
            </a:r>
            <a:endParaRPr lang="en-US" dirty="0">
              <a:latin typeface="Lato" panose="020F0502020204030203" pitchFamily="34" charset="0"/>
              <a:cs typeface="Lato" panose="020F0502020204030203" pitchFamily="34" charset="0"/>
            </a:endParaRPr>
          </a:p>
        </p:txBody>
      </p:sp>
      <p:sp>
        <p:nvSpPr>
          <p:cNvPr id="15" name="TextBox 14"/>
          <p:cNvSpPr txBox="1"/>
          <p:nvPr/>
        </p:nvSpPr>
        <p:spPr>
          <a:xfrm>
            <a:off x="4308981" y="1832302"/>
            <a:ext cx="4657364" cy="1384995"/>
          </a:xfrm>
          <a:prstGeom prst="rect">
            <a:avLst/>
          </a:prstGeom>
          <a:noFill/>
        </p:spPr>
        <p:txBody>
          <a:bodyPr wrap="square" rtlCol="0">
            <a:spAutoFit/>
          </a:bodyPr>
          <a:lstStyle/>
          <a:p>
            <a:pPr algn="just"/>
            <a:r>
              <a:rPr lang="en-US" b="1" dirty="0">
                <a:solidFill>
                  <a:srgbClr val="00B050"/>
                </a:solidFill>
                <a:latin typeface="Lato" panose="020F0502020204030203" pitchFamily="34" charset="0"/>
                <a:cs typeface="Lato" panose="020F0502020204030203" pitchFamily="34" charset="0"/>
              </a:rPr>
              <a:t>Session scalability</a:t>
            </a:r>
            <a:r>
              <a:rPr lang="en-US" b="1" dirty="0" smtClean="0">
                <a:solidFill>
                  <a:srgbClr val="00B050"/>
                </a:solidFill>
                <a:latin typeface="Lato" panose="020F0502020204030203" pitchFamily="34" charset="0"/>
                <a:cs typeface="Lato" panose="020F0502020204030203" pitchFamily="34" charset="0"/>
              </a:rPr>
              <a:t>: </a:t>
            </a:r>
            <a:r>
              <a:rPr lang="vi-VN" dirty="0">
                <a:solidFill>
                  <a:schemeClr val="tx1"/>
                </a:solidFill>
                <a:latin typeface="Lato" panose="020F0502020204030203" pitchFamily="34" charset="0"/>
                <a:cs typeface="Lato" panose="020F0502020204030203" pitchFamily="34" charset="0"/>
              </a:rPr>
              <a:t>Trong một ứng dụng web lớn với nhiều người dùng đồng thời, việc lưu trữ phiên trong bộ nhớ trên máy chủ có thể dẫn đến các vấn đề về khả năng mở rộng. Spring Session cho phép bạn lưu trữ dữ liệu phiên trong một kho lưu trữ bền bỉ, cải thiện khả năng mở rộng và giảm nguy cơ lỗi hết bộ nhớ</a:t>
            </a:r>
            <a:r>
              <a:rPr lang="vi-VN" dirty="0" smtClean="0">
                <a:solidFill>
                  <a:schemeClr val="tx1"/>
                </a:solidFill>
                <a:latin typeface="Lato" panose="020F0502020204030203" pitchFamily="34" charset="0"/>
                <a:cs typeface="Lato" panose="020F0502020204030203" pitchFamily="34" charset="0"/>
              </a:rPr>
              <a:t>.</a:t>
            </a:r>
            <a:endParaRPr lang="en-US" dirty="0">
              <a:solidFill>
                <a:schemeClr val="tx1"/>
              </a:solidFill>
              <a:latin typeface="Lato" panose="020F0502020204030203" pitchFamily="34" charset="0"/>
              <a:cs typeface="Lato" panose="020F0502020204030203" pitchFamily="34" charset="0"/>
            </a:endParaRPr>
          </a:p>
        </p:txBody>
      </p:sp>
      <p:sp>
        <p:nvSpPr>
          <p:cNvPr id="16" name="TextBox 15"/>
          <p:cNvSpPr txBox="1"/>
          <p:nvPr/>
        </p:nvSpPr>
        <p:spPr>
          <a:xfrm>
            <a:off x="4308981" y="3320959"/>
            <a:ext cx="4657364" cy="954107"/>
          </a:xfrm>
          <a:prstGeom prst="rect">
            <a:avLst/>
          </a:prstGeom>
          <a:noFill/>
        </p:spPr>
        <p:txBody>
          <a:bodyPr wrap="square" rtlCol="0">
            <a:spAutoFit/>
          </a:bodyPr>
          <a:lstStyle/>
          <a:p>
            <a:pPr algn="just"/>
            <a:r>
              <a:rPr lang="en-US" b="1" dirty="0">
                <a:solidFill>
                  <a:srgbClr val="00B050"/>
                </a:solidFill>
                <a:latin typeface="Lato" panose="020F0502020204030203" pitchFamily="34" charset="0"/>
                <a:cs typeface="Lato" panose="020F0502020204030203" pitchFamily="34" charset="0"/>
              </a:rPr>
              <a:t>Session backup and recovery: </a:t>
            </a:r>
            <a:r>
              <a:rPr lang="vi-VN" dirty="0">
                <a:solidFill>
                  <a:schemeClr val="tx1"/>
                </a:solidFill>
                <a:latin typeface="Lato" panose="020F0502020204030203" pitchFamily="34" charset="0"/>
                <a:cs typeface="Lato" panose="020F0502020204030203" pitchFamily="34" charset="0"/>
              </a:rPr>
              <a:t>Lưu trữ dữ liệu phiên trong một kho lưu trữ bền bỉ cũng có thể cung cấp một cơ chế để sao lưu và phục hồi dữ liệu phiên trong trường hợp máy chủ bị lỗi hoặc ngừng hoạt </a:t>
            </a:r>
            <a:r>
              <a:rPr lang="vi-VN" dirty="0" smtClean="0">
                <a:solidFill>
                  <a:schemeClr val="tx1"/>
                </a:solidFill>
                <a:latin typeface="Lato" panose="020F0502020204030203" pitchFamily="34" charset="0"/>
                <a:cs typeface="Lato" panose="020F0502020204030203" pitchFamily="34" charset="0"/>
              </a:rPr>
              <a:t>động</a:t>
            </a:r>
            <a:r>
              <a:rPr lang="en-US" dirty="0" smtClean="0">
                <a:solidFill>
                  <a:schemeClr val="tx1"/>
                </a:solidFill>
                <a:latin typeface="Lato" panose="020F0502020204030203" pitchFamily="34" charset="0"/>
                <a:cs typeface="Lato" panose="020F0502020204030203" pitchFamily="34" charset="0"/>
              </a:rPr>
              <a:t>.</a:t>
            </a:r>
            <a:endParaRPr lang="en-US" dirty="0">
              <a:solidFill>
                <a:schemeClr val="tx1"/>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0049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6"/>
        <p:cNvGrpSpPr/>
        <p:nvPr/>
      </p:nvGrpSpPr>
      <p:grpSpPr>
        <a:xfrm>
          <a:off x="0" y="0"/>
          <a:ext cx="0" cy="0"/>
          <a:chOff x="0" y="0"/>
          <a:chExt cx="0" cy="0"/>
        </a:xfrm>
      </p:grpSpPr>
      <p:sp>
        <p:nvSpPr>
          <p:cNvPr id="5987" name="Google Shape;5987;p48"/>
          <p:cNvSpPr txBox="1">
            <a:spLocks noGrp="1"/>
          </p:cNvSpPr>
          <p:nvPr>
            <p:ph type="title"/>
          </p:nvPr>
        </p:nvSpPr>
        <p:spPr>
          <a:xfrm>
            <a:off x="1862622" y="845602"/>
            <a:ext cx="5607000" cy="2083800"/>
          </a:xfrm>
          <a:prstGeom prst="rect">
            <a:avLst/>
          </a:prstGeom>
        </p:spPr>
        <p:txBody>
          <a:bodyPr spcFirstLastPara="1" wrap="square" lIns="91425" tIns="91425" rIns="91425" bIns="91425" anchor="ctr" anchorCtr="0">
            <a:noAutofit/>
          </a:bodyPr>
          <a:lstStyle/>
          <a:p>
            <a:pPr lvl="0"/>
            <a:r>
              <a:rPr lang="en-US" dirty="0" smtClean="0"/>
              <a:t>What is </a:t>
            </a:r>
            <a:r>
              <a:rPr lang="en-US" dirty="0" err="1" smtClean="0"/>
              <a:t>Redis</a:t>
            </a:r>
            <a:r>
              <a:rPr lang="en-US" dirty="0" smtClean="0"/>
              <a:t>?</a:t>
            </a:r>
            <a:endParaRPr dirty="0"/>
          </a:p>
        </p:txBody>
      </p:sp>
      <p:sp>
        <p:nvSpPr>
          <p:cNvPr id="5988" name="Google Shape;5988;p48"/>
          <p:cNvSpPr/>
          <p:nvPr/>
        </p:nvSpPr>
        <p:spPr>
          <a:xfrm>
            <a:off x="-23700" y="3302000"/>
            <a:ext cx="9191400" cy="18414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989" name="Google Shape;5989;p48"/>
          <p:cNvGrpSpPr/>
          <p:nvPr/>
        </p:nvGrpSpPr>
        <p:grpSpPr>
          <a:xfrm>
            <a:off x="4025400" y="3359237"/>
            <a:ext cx="1093199" cy="1244868"/>
            <a:chOff x="4539993" y="3995048"/>
            <a:chExt cx="710423" cy="809039"/>
          </a:xfrm>
        </p:grpSpPr>
        <p:grpSp>
          <p:nvGrpSpPr>
            <p:cNvPr id="5990" name="Google Shape;5990;p48"/>
            <p:cNvGrpSpPr/>
            <p:nvPr/>
          </p:nvGrpSpPr>
          <p:grpSpPr>
            <a:xfrm>
              <a:off x="4539993" y="3995048"/>
              <a:ext cx="710423" cy="809039"/>
              <a:chOff x="6643941" y="4228881"/>
              <a:chExt cx="1020576" cy="1162412"/>
            </a:xfrm>
          </p:grpSpPr>
          <p:sp>
            <p:nvSpPr>
              <p:cNvPr id="5991" name="Google Shape;5991;p48"/>
              <p:cNvSpPr/>
              <p:nvPr/>
            </p:nvSpPr>
            <p:spPr>
              <a:xfrm>
                <a:off x="7107976" y="4228881"/>
                <a:ext cx="91383" cy="1004039"/>
              </a:xfrm>
              <a:custGeom>
                <a:avLst/>
                <a:gdLst/>
                <a:ahLst/>
                <a:cxnLst/>
                <a:rect l="l" t="t" r="r" b="b"/>
                <a:pathLst>
                  <a:path w="74295" h="816292" extrusionOk="0">
                    <a:moveTo>
                      <a:pt x="37147" y="0"/>
                    </a:moveTo>
                    <a:lnTo>
                      <a:pt x="37147" y="0"/>
                    </a:lnTo>
                    <a:cubicBezTo>
                      <a:pt x="58103" y="0"/>
                      <a:pt x="74295" y="16193"/>
                      <a:pt x="74295" y="37147"/>
                    </a:cubicBezTo>
                    <a:lnTo>
                      <a:pt x="74295" y="816293"/>
                    </a:lnTo>
                    <a:lnTo>
                      <a:pt x="0" y="816293"/>
                    </a:lnTo>
                    <a:lnTo>
                      <a:pt x="0" y="37147"/>
                    </a:lnTo>
                    <a:cubicBezTo>
                      <a:pt x="0" y="16193"/>
                      <a:pt x="17145" y="0"/>
                      <a:pt x="3714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2" name="Google Shape;5992;p48"/>
              <p:cNvSpPr/>
              <p:nvPr/>
            </p:nvSpPr>
            <p:spPr>
              <a:xfrm>
                <a:off x="6878302" y="5271792"/>
                <a:ext cx="550640" cy="119501"/>
              </a:xfrm>
              <a:custGeom>
                <a:avLst/>
                <a:gdLst/>
                <a:ahLst/>
                <a:cxnLst/>
                <a:rect l="l" t="t" r="r" b="b"/>
                <a:pathLst>
                  <a:path w="447675" h="97155" extrusionOk="0">
                    <a:moveTo>
                      <a:pt x="447675" y="97155"/>
                    </a:moveTo>
                    <a:lnTo>
                      <a:pt x="0" y="97155"/>
                    </a:lnTo>
                    <a:lnTo>
                      <a:pt x="0" y="55245"/>
                    </a:lnTo>
                    <a:cubicBezTo>
                      <a:pt x="0" y="24765"/>
                      <a:pt x="24765" y="0"/>
                      <a:pt x="55245" y="0"/>
                    </a:cubicBezTo>
                    <a:lnTo>
                      <a:pt x="392430" y="0"/>
                    </a:lnTo>
                    <a:cubicBezTo>
                      <a:pt x="422910" y="0"/>
                      <a:pt x="447675" y="24765"/>
                      <a:pt x="447675" y="55245"/>
                    </a:cubicBezTo>
                    <a:lnTo>
                      <a:pt x="447675" y="971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3" name="Google Shape;5993;p48"/>
              <p:cNvSpPr/>
              <p:nvPr/>
            </p:nvSpPr>
            <p:spPr>
              <a:xfrm>
                <a:off x="6972046" y="5193253"/>
                <a:ext cx="363188" cy="79694"/>
              </a:xfrm>
              <a:custGeom>
                <a:avLst/>
                <a:gdLst/>
                <a:ahLst/>
                <a:cxnLst/>
                <a:rect l="l" t="t" r="r" b="b"/>
                <a:pathLst>
                  <a:path w="295275" h="64792" extrusionOk="0">
                    <a:moveTo>
                      <a:pt x="295275" y="64793"/>
                    </a:moveTo>
                    <a:lnTo>
                      <a:pt x="0" y="64793"/>
                    </a:lnTo>
                    <a:lnTo>
                      <a:pt x="0" y="64793"/>
                    </a:lnTo>
                    <a:cubicBezTo>
                      <a:pt x="0" y="28597"/>
                      <a:pt x="29528" y="22"/>
                      <a:pt x="64770" y="22"/>
                    </a:cubicBezTo>
                    <a:lnTo>
                      <a:pt x="230505" y="22"/>
                    </a:lnTo>
                    <a:cubicBezTo>
                      <a:pt x="266700" y="-930"/>
                      <a:pt x="295275" y="28597"/>
                      <a:pt x="295275" y="64793"/>
                    </a:cubicBezTo>
                    <a:lnTo>
                      <a:pt x="295275" y="647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4" name="Google Shape;5994;p48"/>
              <p:cNvSpPr/>
              <p:nvPr/>
            </p:nvSpPr>
            <p:spPr>
              <a:xfrm>
                <a:off x="6806822" y="4425745"/>
                <a:ext cx="694743" cy="11716"/>
              </a:xfrm>
              <a:custGeom>
                <a:avLst/>
                <a:gdLst/>
                <a:ahLst/>
                <a:cxnLst/>
                <a:rect l="l" t="t" r="r" b="b"/>
                <a:pathLst>
                  <a:path w="564832" h="9525" extrusionOk="0">
                    <a:moveTo>
                      <a:pt x="0" y="0"/>
                    </a:moveTo>
                    <a:lnTo>
                      <a:pt x="564833" y="0"/>
                    </a:lnTo>
                  </a:path>
                </a:pathLst>
              </a:custGeom>
              <a:solidFill>
                <a:schemeClr val="accent3"/>
              </a:solidFill>
              <a:ln w="330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95" name="Google Shape;5995;p48"/>
              <p:cNvGrpSpPr/>
              <p:nvPr/>
            </p:nvGrpSpPr>
            <p:grpSpPr>
              <a:xfrm>
                <a:off x="6643941" y="4425745"/>
                <a:ext cx="1020576" cy="505016"/>
                <a:chOff x="6643941" y="4425745"/>
                <a:chExt cx="1020576" cy="505016"/>
              </a:xfrm>
            </p:grpSpPr>
            <p:sp>
              <p:nvSpPr>
                <p:cNvPr id="5996" name="Google Shape;5996;p48"/>
                <p:cNvSpPr/>
                <p:nvPr/>
              </p:nvSpPr>
              <p:spPr>
                <a:xfrm>
                  <a:off x="6681439" y="4425745"/>
                  <a:ext cx="261261" cy="369046"/>
                </a:xfrm>
                <a:custGeom>
                  <a:avLst/>
                  <a:gdLst/>
                  <a:ahLst/>
                  <a:cxnLst/>
                  <a:rect l="l" t="t" r="r" b="b"/>
                  <a:pathLst>
                    <a:path w="212407" h="300037" extrusionOk="0">
                      <a:moveTo>
                        <a:pt x="106680" y="0"/>
                      </a:moveTo>
                      <a:lnTo>
                        <a:pt x="0" y="300038"/>
                      </a:lnTo>
                      <a:lnTo>
                        <a:pt x="212407"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7" name="Google Shape;5997;p48"/>
                <p:cNvSpPr/>
                <p:nvPr/>
              </p:nvSpPr>
              <p:spPr>
                <a:xfrm>
                  <a:off x="7364603" y="4425745"/>
                  <a:ext cx="262433" cy="369046"/>
                </a:xfrm>
                <a:custGeom>
                  <a:avLst/>
                  <a:gdLst/>
                  <a:ahLst/>
                  <a:cxnLst/>
                  <a:rect l="l" t="t" r="r" b="b"/>
                  <a:pathLst>
                    <a:path w="213360" h="300037" extrusionOk="0">
                      <a:moveTo>
                        <a:pt x="106680" y="0"/>
                      </a:moveTo>
                      <a:lnTo>
                        <a:pt x="0" y="300038"/>
                      </a:lnTo>
                      <a:lnTo>
                        <a:pt x="213360" y="300038"/>
                      </a:lnTo>
                      <a:close/>
                    </a:path>
                  </a:pathLst>
                </a:custGeom>
                <a:noFill/>
                <a:ln w="210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98" name="Google Shape;5998;p48"/>
                <p:cNvGrpSpPr/>
                <p:nvPr/>
              </p:nvGrpSpPr>
              <p:grpSpPr>
                <a:xfrm>
                  <a:off x="6643941" y="4762056"/>
                  <a:ext cx="1020576" cy="168706"/>
                  <a:chOff x="6643941" y="4762056"/>
                  <a:chExt cx="1020576" cy="168706"/>
                </a:xfrm>
              </p:grpSpPr>
              <p:sp>
                <p:nvSpPr>
                  <p:cNvPr id="5999" name="Google Shape;5999;p48"/>
                  <p:cNvSpPr/>
                  <p:nvPr/>
                </p:nvSpPr>
                <p:spPr>
                  <a:xfrm>
                    <a:off x="6643941" y="4762056"/>
                    <a:ext cx="337414" cy="168706"/>
                  </a:xfrm>
                  <a:custGeom>
                    <a:avLst/>
                    <a:gdLst/>
                    <a:ahLst/>
                    <a:cxnLst/>
                    <a:rect l="l" t="t" r="r" b="b"/>
                    <a:pathLst>
                      <a:path w="274320" h="137159" extrusionOk="0">
                        <a:moveTo>
                          <a:pt x="274320" y="0"/>
                        </a:moveTo>
                        <a:cubicBezTo>
                          <a:pt x="274320" y="76200"/>
                          <a:pt x="212408" y="137160"/>
                          <a:pt x="137160" y="137160"/>
                        </a:cubicBezTo>
                        <a:cubicBezTo>
                          <a:pt x="60960"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0" name="Google Shape;6000;p48"/>
                  <p:cNvSpPr/>
                  <p:nvPr/>
                </p:nvSpPr>
                <p:spPr>
                  <a:xfrm>
                    <a:off x="7327105" y="4762056"/>
                    <a:ext cx="337412" cy="168706"/>
                  </a:xfrm>
                  <a:custGeom>
                    <a:avLst/>
                    <a:gdLst/>
                    <a:ahLst/>
                    <a:cxnLst/>
                    <a:rect l="l" t="t" r="r" b="b"/>
                    <a:pathLst>
                      <a:path w="274319" h="137159" extrusionOk="0">
                        <a:moveTo>
                          <a:pt x="274320" y="0"/>
                        </a:moveTo>
                        <a:cubicBezTo>
                          <a:pt x="274320" y="76200"/>
                          <a:pt x="212407" y="137160"/>
                          <a:pt x="137160" y="137160"/>
                        </a:cubicBezTo>
                        <a:cubicBezTo>
                          <a:pt x="61913" y="137160"/>
                          <a:pt x="0" y="75247"/>
                          <a:pt x="0" y="0"/>
                        </a:cubicBezTo>
                        <a:lnTo>
                          <a:pt x="27432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01" name="Google Shape;6001;p48"/>
            <p:cNvGrpSpPr/>
            <p:nvPr/>
          </p:nvGrpSpPr>
          <p:grpSpPr>
            <a:xfrm>
              <a:off x="4822224" y="4058663"/>
              <a:ext cx="146796" cy="146775"/>
              <a:chOff x="7049387" y="4320282"/>
              <a:chExt cx="210884" cy="210883"/>
            </a:xfrm>
          </p:grpSpPr>
          <p:sp>
            <p:nvSpPr>
              <p:cNvPr id="6002" name="Google Shape;6002;p48"/>
              <p:cNvSpPr/>
              <p:nvPr/>
            </p:nvSpPr>
            <p:spPr>
              <a:xfrm>
                <a:off x="7049387" y="4320282"/>
                <a:ext cx="210884" cy="210883"/>
              </a:xfrm>
              <a:custGeom>
                <a:avLst/>
                <a:gdLst/>
                <a:ahLst/>
                <a:cxnLst/>
                <a:rect l="l" t="t" r="r" b="b"/>
                <a:pathLst>
                  <a:path w="171450" h="171450" extrusionOk="0">
                    <a:moveTo>
                      <a:pt x="171450" y="85725"/>
                    </a:moveTo>
                    <a:cubicBezTo>
                      <a:pt x="171450" y="133069"/>
                      <a:pt x="133069" y="171450"/>
                      <a:pt x="85725" y="171450"/>
                    </a:cubicBezTo>
                    <a:cubicBezTo>
                      <a:pt x="38380" y="171450"/>
                      <a:pt x="0" y="133069"/>
                      <a:pt x="0" y="85725"/>
                    </a:cubicBezTo>
                    <a:cubicBezTo>
                      <a:pt x="0" y="38380"/>
                      <a:pt x="38380" y="0"/>
                      <a:pt x="85725" y="0"/>
                    </a:cubicBezTo>
                    <a:cubicBezTo>
                      <a:pt x="133069" y="0"/>
                      <a:pt x="171450" y="38380"/>
                      <a:pt x="171450" y="857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3" name="Google Shape;6003;p48"/>
              <p:cNvSpPr/>
              <p:nvPr/>
            </p:nvSpPr>
            <p:spPr>
              <a:xfrm>
                <a:off x="7097430" y="4367155"/>
                <a:ext cx="117157" cy="117157"/>
              </a:xfrm>
              <a:custGeom>
                <a:avLst/>
                <a:gdLst/>
                <a:ahLst/>
                <a:cxnLst/>
                <a:rect l="l" t="t" r="r" b="b"/>
                <a:pathLst>
                  <a:path w="95250" h="95250" extrusionOk="0">
                    <a:moveTo>
                      <a:pt x="95250" y="47625"/>
                    </a:moveTo>
                    <a:cubicBezTo>
                      <a:pt x="95250" y="74295"/>
                      <a:pt x="73343" y="95250"/>
                      <a:pt x="47625" y="95250"/>
                    </a:cubicBezTo>
                    <a:cubicBezTo>
                      <a:pt x="20955" y="95250"/>
                      <a:pt x="0" y="73343"/>
                      <a:pt x="0" y="47625"/>
                    </a:cubicBezTo>
                    <a:cubicBezTo>
                      <a:pt x="0" y="20955"/>
                      <a:pt x="21907" y="0"/>
                      <a:pt x="47625" y="0"/>
                    </a:cubicBezTo>
                    <a:cubicBezTo>
                      <a:pt x="73343" y="0"/>
                      <a:pt x="95250" y="20955"/>
                      <a:pt x="95250" y="476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04" name="Google Shape;6004;p48"/>
          <p:cNvGrpSpPr/>
          <p:nvPr/>
        </p:nvGrpSpPr>
        <p:grpSpPr>
          <a:xfrm>
            <a:off x="-172" y="4118934"/>
            <a:ext cx="4100801" cy="485154"/>
            <a:chOff x="-172" y="4118934"/>
            <a:chExt cx="4100801" cy="485154"/>
          </a:xfrm>
        </p:grpSpPr>
        <p:grpSp>
          <p:nvGrpSpPr>
            <p:cNvPr id="6005" name="Google Shape;6005;p48"/>
            <p:cNvGrpSpPr/>
            <p:nvPr/>
          </p:nvGrpSpPr>
          <p:grpSpPr>
            <a:xfrm>
              <a:off x="-172" y="4118934"/>
              <a:ext cx="2024351" cy="485154"/>
              <a:chOff x="5805469" y="4471413"/>
              <a:chExt cx="2804975" cy="672238"/>
            </a:xfrm>
          </p:grpSpPr>
          <p:grpSp>
            <p:nvGrpSpPr>
              <p:cNvPr id="6006" name="Google Shape;6006;p48"/>
              <p:cNvGrpSpPr/>
              <p:nvPr/>
            </p:nvGrpSpPr>
            <p:grpSpPr>
              <a:xfrm>
                <a:off x="7640597" y="4471458"/>
                <a:ext cx="969847" cy="672051"/>
                <a:chOff x="4511157" y="2680789"/>
                <a:chExt cx="2454688" cy="1700964"/>
              </a:xfrm>
            </p:grpSpPr>
            <p:grpSp>
              <p:nvGrpSpPr>
                <p:cNvPr id="6007" name="Google Shape;6007;p48"/>
                <p:cNvGrpSpPr/>
                <p:nvPr/>
              </p:nvGrpSpPr>
              <p:grpSpPr>
                <a:xfrm>
                  <a:off x="4511157" y="2680811"/>
                  <a:ext cx="804779" cy="1700942"/>
                  <a:chOff x="5227320" y="2655570"/>
                  <a:chExt cx="218121" cy="461010"/>
                </a:xfrm>
              </p:grpSpPr>
              <p:grpSp>
                <p:nvGrpSpPr>
                  <p:cNvPr id="6008" name="Google Shape;6008;p48"/>
                  <p:cNvGrpSpPr/>
                  <p:nvPr/>
                </p:nvGrpSpPr>
                <p:grpSpPr>
                  <a:xfrm>
                    <a:off x="5328284" y="2785109"/>
                    <a:ext cx="117157" cy="330517"/>
                    <a:chOff x="5328284" y="2785109"/>
                    <a:chExt cx="117157" cy="330517"/>
                  </a:xfrm>
                </p:grpSpPr>
                <p:sp>
                  <p:nvSpPr>
                    <p:cNvPr id="6009" name="Google Shape;6009;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10" name="Google Shape;6010;p48"/>
                    <p:cNvGrpSpPr/>
                    <p:nvPr/>
                  </p:nvGrpSpPr>
                  <p:grpSpPr>
                    <a:xfrm>
                      <a:off x="5338762" y="2803207"/>
                      <a:ext cx="96202" cy="300990"/>
                      <a:chOff x="5338762" y="2803207"/>
                      <a:chExt cx="96202" cy="300990"/>
                    </a:xfrm>
                  </p:grpSpPr>
                  <p:sp>
                    <p:nvSpPr>
                      <p:cNvPr id="6011" name="Google Shape;6011;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2" name="Google Shape;6012;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3" name="Google Shape;6013;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4" name="Google Shape;6014;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5" name="Google Shape;6015;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6" name="Google Shape;6016;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17" name="Google Shape;6017;p48"/>
                  <p:cNvGrpSpPr/>
                  <p:nvPr/>
                </p:nvGrpSpPr>
                <p:grpSpPr>
                  <a:xfrm>
                    <a:off x="5227320" y="2655570"/>
                    <a:ext cx="88582" cy="461010"/>
                    <a:chOff x="5227320" y="2655570"/>
                    <a:chExt cx="88582" cy="461010"/>
                  </a:xfrm>
                </p:grpSpPr>
                <p:sp>
                  <p:nvSpPr>
                    <p:cNvPr id="6018" name="Google Shape;6018;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19" name="Google Shape;6019;p48"/>
                    <p:cNvGrpSpPr/>
                    <p:nvPr/>
                  </p:nvGrpSpPr>
                  <p:grpSpPr>
                    <a:xfrm>
                      <a:off x="5237797" y="2667952"/>
                      <a:ext cx="65722" cy="436245"/>
                      <a:chOff x="5237797" y="2667952"/>
                      <a:chExt cx="65722" cy="436245"/>
                    </a:xfrm>
                  </p:grpSpPr>
                  <p:sp>
                    <p:nvSpPr>
                      <p:cNvPr id="6020" name="Google Shape;6020;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1" name="Google Shape;6021;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2" name="Google Shape;6022;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3" name="Google Shape;6023;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4" name="Google Shape;6024;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5" name="Google Shape;6025;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6" name="Google Shape;6026;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7" name="Google Shape;6027;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8" name="Google Shape;6028;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29" name="Google Shape;6029;p48"/>
                <p:cNvGrpSpPr/>
                <p:nvPr/>
              </p:nvGrpSpPr>
              <p:grpSpPr>
                <a:xfrm>
                  <a:off x="5516254" y="2680789"/>
                  <a:ext cx="931296" cy="1700942"/>
                  <a:chOff x="5385435" y="3406140"/>
                  <a:chExt cx="252411" cy="461010"/>
                </a:xfrm>
              </p:grpSpPr>
              <p:grpSp>
                <p:nvGrpSpPr>
                  <p:cNvPr id="6030" name="Google Shape;6030;p48"/>
                  <p:cNvGrpSpPr/>
                  <p:nvPr/>
                </p:nvGrpSpPr>
                <p:grpSpPr>
                  <a:xfrm>
                    <a:off x="5385435" y="3406140"/>
                    <a:ext cx="56197" cy="461010"/>
                    <a:chOff x="5385435" y="3406140"/>
                    <a:chExt cx="56197" cy="461010"/>
                  </a:xfrm>
                </p:grpSpPr>
                <p:sp>
                  <p:nvSpPr>
                    <p:cNvPr id="6031" name="Google Shape;6031;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32" name="Google Shape;6032;p48"/>
                    <p:cNvGrpSpPr/>
                    <p:nvPr/>
                  </p:nvGrpSpPr>
                  <p:grpSpPr>
                    <a:xfrm>
                      <a:off x="5395912" y="3430905"/>
                      <a:ext cx="37147" cy="436244"/>
                      <a:chOff x="5395912" y="3430905"/>
                      <a:chExt cx="37147" cy="436244"/>
                    </a:xfrm>
                  </p:grpSpPr>
                  <p:sp>
                    <p:nvSpPr>
                      <p:cNvPr id="6033" name="Google Shape;6033;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4" name="Google Shape;6034;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5" name="Google Shape;6035;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6" name="Google Shape;6036;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7" name="Google Shape;6037;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8" name="Google Shape;6038;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9" name="Google Shape;6039;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0" name="Google Shape;6040;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1" name="Google Shape;6041;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42" name="Google Shape;6042;p48"/>
                  <p:cNvGrpSpPr/>
                  <p:nvPr/>
                </p:nvGrpSpPr>
                <p:grpSpPr>
                  <a:xfrm>
                    <a:off x="5468302" y="3501390"/>
                    <a:ext cx="169544" cy="365759"/>
                    <a:chOff x="5468302" y="3501390"/>
                    <a:chExt cx="169544" cy="365759"/>
                  </a:xfrm>
                </p:grpSpPr>
                <p:sp>
                  <p:nvSpPr>
                    <p:cNvPr id="6043" name="Google Shape;6043;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44" name="Google Shape;6044;p48"/>
                    <p:cNvGrpSpPr/>
                    <p:nvPr/>
                  </p:nvGrpSpPr>
                  <p:grpSpPr>
                    <a:xfrm>
                      <a:off x="5482590" y="3533775"/>
                      <a:ext cx="139064" cy="333374"/>
                      <a:chOff x="5482590" y="3533775"/>
                      <a:chExt cx="139064" cy="333374"/>
                    </a:xfrm>
                  </p:grpSpPr>
                  <p:sp>
                    <p:nvSpPr>
                      <p:cNvPr id="6045" name="Google Shape;6045;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6" name="Google Shape;6046;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7" name="Google Shape;6047;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8" name="Google Shape;6048;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9" name="Google Shape;6049;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0" name="Google Shape;6050;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1" name="Google Shape;6051;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52" name="Google Shape;6052;p48"/>
                <p:cNvGrpSpPr/>
                <p:nvPr/>
              </p:nvGrpSpPr>
              <p:grpSpPr>
                <a:xfrm>
                  <a:off x="6519525" y="3032231"/>
                  <a:ext cx="446320" cy="1349508"/>
                  <a:chOff x="6624637" y="2973704"/>
                  <a:chExt cx="120967" cy="365760"/>
                </a:xfrm>
              </p:grpSpPr>
              <p:sp>
                <p:nvSpPr>
                  <p:cNvPr id="6053" name="Google Shape;6053;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54" name="Google Shape;6054;p48"/>
                  <p:cNvGrpSpPr/>
                  <p:nvPr/>
                </p:nvGrpSpPr>
                <p:grpSpPr>
                  <a:xfrm>
                    <a:off x="6637972" y="2999422"/>
                    <a:ext cx="90487" cy="319088"/>
                    <a:chOff x="6637972" y="2999422"/>
                    <a:chExt cx="90487" cy="319088"/>
                  </a:xfrm>
                </p:grpSpPr>
                <p:sp>
                  <p:nvSpPr>
                    <p:cNvPr id="6055" name="Google Shape;6055;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6" name="Google Shape;6056;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7" name="Google Shape;6057;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8" name="Google Shape;6058;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9" name="Google Shape;6059;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0" name="Google Shape;6060;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61" name="Google Shape;6061;p48"/>
              <p:cNvGrpSpPr/>
              <p:nvPr/>
            </p:nvGrpSpPr>
            <p:grpSpPr>
              <a:xfrm>
                <a:off x="6252314" y="4471413"/>
                <a:ext cx="628079" cy="672014"/>
                <a:chOff x="5227320" y="2655570"/>
                <a:chExt cx="218121" cy="461010"/>
              </a:xfrm>
            </p:grpSpPr>
            <p:grpSp>
              <p:nvGrpSpPr>
                <p:cNvPr id="6062" name="Google Shape;6062;p48"/>
                <p:cNvGrpSpPr/>
                <p:nvPr/>
              </p:nvGrpSpPr>
              <p:grpSpPr>
                <a:xfrm>
                  <a:off x="5328284" y="2785109"/>
                  <a:ext cx="117157" cy="330517"/>
                  <a:chOff x="5328284" y="2785109"/>
                  <a:chExt cx="117157" cy="330517"/>
                </a:xfrm>
              </p:grpSpPr>
              <p:sp>
                <p:nvSpPr>
                  <p:cNvPr id="6063" name="Google Shape;6063;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64" name="Google Shape;6064;p48"/>
                  <p:cNvGrpSpPr/>
                  <p:nvPr/>
                </p:nvGrpSpPr>
                <p:grpSpPr>
                  <a:xfrm>
                    <a:off x="5338762" y="2803207"/>
                    <a:ext cx="96202" cy="300990"/>
                    <a:chOff x="5338762" y="2803207"/>
                    <a:chExt cx="96202" cy="300990"/>
                  </a:xfrm>
                </p:grpSpPr>
                <p:sp>
                  <p:nvSpPr>
                    <p:cNvPr id="6065" name="Google Shape;6065;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6" name="Google Shape;6066;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7" name="Google Shape;6067;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8" name="Google Shape;6068;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9" name="Google Shape;6069;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0" name="Google Shape;6070;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71" name="Google Shape;6071;p48"/>
                <p:cNvGrpSpPr/>
                <p:nvPr/>
              </p:nvGrpSpPr>
              <p:grpSpPr>
                <a:xfrm>
                  <a:off x="5227320" y="2655570"/>
                  <a:ext cx="88582" cy="461010"/>
                  <a:chOff x="5227320" y="2655570"/>
                  <a:chExt cx="88582" cy="461010"/>
                </a:xfrm>
              </p:grpSpPr>
              <p:sp>
                <p:nvSpPr>
                  <p:cNvPr id="6072" name="Google Shape;6072;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73" name="Google Shape;6073;p48"/>
                  <p:cNvGrpSpPr/>
                  <p:nvPr/>
                </p:nvGrpSpPr>
                <p:grpSpPr>
                  <a:xfrm>
                    <a:off x="5237797" y="2667952"/>
                    <a:ext cx="65722" cy="436245"/>
                    <a:chOff x="5237797" y="2667952"/>
                    <a:chExt cx="65722" cy="436245"/>
                  </a:xfrm>
                </p:grpSpPr>
                <p:sp>
                  <p:nvSpPr>
                    <p:cNvPr id="6074" name="Google Shape;6074;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5" name="Google Shape;6075;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6" name="Google Shape;6076;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7" name="Google Shape;6077;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8" name="Google Shape;6078;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9" name="Google Shape;6079;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0" name="Google Shape;6080;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1" name="Google Shape;6081;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2" name="Google Shape;6082;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083" name="Google Shape;6083;p48"/>
              <p:cNvGrpSpPr/>
              <p:nvPr/>
            </p:nvGrpSpPr>
            <p:grpSpPr>
              <a:xfrm>
                <a:off x="6959622" y="4471590"/>
                <a:ext cx="367965" cy="672060"/>
                <a:chOff x="5385435" y="3406140"/>
                <a:chExt cx="252411" cy="461010"/>
              </a:xfrm>
            </p:grpSpPr>
            <p:grpSp>
              <p:nvGrpSpPr>
                <p:cNvPr id="6084" name="Google Shape;6084;p48"/>
                <p:cNvGrpSpPr/>
                <p:nvPr/>
              </p:nvGrpSpPr>
              <p:grpSpPr>
                <a:xfrm>
                  <a:off x="5385435" y="3406140"/>
                  <a:ext cx="56197" cy="461010"/>
                  <a:chOff x="5385435" y="3406140"/>
                  <a:chExt cx="56197" cy="461010"/>
                </a:xfrm>
              </p:grpSpPr>
              <p:sp>
                <p:nvSpPr>
                  <p:cNvPr id="6085" name="Google Shape;6085;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86" name="Google Shape;6086;p48"/>
                  <p:cNvGrpSpPr/>
                  <p:nvPr/>
                </p:nvGrpSpPr>
                <p:grpSpPr>
                  <a:xfrm>
                    <a:off x="5395912" y="3430905"/>
                    <a:ext cx="37147" cy="436244"/>
                    <a:chOff x="5395912" y="3430905"/>
                    <a:chExt cx="37147" cy="436244"/>
                  </a:xfrm>
                </p:grpSpPr>
                <p:sp>
                  <p:nvSpPr>
                    <p:cNvPr id="6087" name="Google Shape;6087;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8" name="Google Shape;6088;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9" name="Google Shape;6089;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0" name="Google Shape;6090;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1" name="Google Shape;6091;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2" name="Google Shape;6092;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3" name="Google Shape;6093;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4" name="Google Shape;6094;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5" name="Google Shape;6095;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96" name="Google Shape;6096;p48"/>
                <p:cNvGrpSpPr/>
                <p:nvPr/>
              </p:nvGrpSpPr>
              <p:grpSpPr>
                <a:xfrm>
                  <a:off x="5468302" y="3501390"/>
                  <a:ext cx="169544" cy="365759"/>
                  <a:chOff x="5468302" y="3501390"/>
                  <a:chExt cx="169544" cy="365759"/>
                </a:xfrm>
              </p:grpSpPr>
              <p:sp>
                <p:nvSpPr>
                  <p:cNvPr id="6097" name="Google Shape;6097;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98" name="Google Shape;6098;p48"/>
                  <p:cNvGrpSpPr/>
                  <p:nvPr/>
                </p:nvGrpSpPr>
                <p:grpSpPr>
                  <a:xfrm>
                    <a:off x="5482590" y="3533775"/>
                    <a:ext cx="139064" cy="333374"/>
                    <a:chOff x="5482590" y="3533775"/>
                    <a:chExt cx="139064" cy="333374"/>
                  </a:xfrm>
                </p:grpSpPr>
                <p:sp>
                  <p:nvSpPr>
                    <p:cNvPr id="6099" name="Google Shape;6099;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0" name="Google Shape;6100;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1" name="Google Shape;6101;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2" name="Google Shape;6102;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3" name="Google Shape;6103;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4" name="Google Shape;6104;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5" name="Google Shape;6105;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06" name="Google Shape;6106;p48"/>
              <p:cNvGrpSpPr/>
              <p:nvPr/>
            </p:nvGrpSpPr>
            <p:grpSpPr>
              <a:xfrm>
                <a:off x="7356062" y="4610428"/>
                <a:ext cx="176346" cy="533205"/>
                <a:chOff x="6624637" y="2973704"/>
                <a:chExt cx="120967" cy="365760"/>
              </a:xfrm>
            </p:grpSpPr>
            <p:sp>
              <p:nvSpPr>
                <p:cNvPr id="6107" name="Google Shape;6107;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08" name="Google Shape;6108;p48"/>
                <p:cNvGrpSpPr/>
                <p:nvPr/>
              </p:nvGrpSpPr>
              <p:grpSpPr>
                <a:xfrm>
                  <a:off x="6637972" y="2999422"/>
                  <a:ext cx="90487" cy="319088"/>
                  <a:chOff x="6637972" y="2999422"/>
                  <a:chExt cx="90487" cy="319088"/>
                </a:xfrm>
              </p:grpSpPr>
              <p:sp>
                <p:nvSpPr>
                  <p:cNvPr id="6109" name="Google Shape;6109;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0" name="Google Shape;6110;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1" name="Google Shape;6111;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2" name="Google Shape;6112;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3" name="Google Shape;6113;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4" name="Google Shape;6114;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15" name="Google Shape;6115;p48"/>
              <p:cNvGrpSpPr/>
              <p:nvPr/>
            </p:nvGrpSpPr>
            <p:grpSpPr>
              <a:xfrm flipH="1">
                <a:off x="5805469" y="4471557"/>
                <a:ext cx="367970" cy="672014"/>
                <a:chOff x="5227320" y="2655570"/>
                <a:chExt cx="218121" cy="461010"/>
              </a:xfrm>
            </p:grpSpPr>
            <p:grpSp>
              <p:nvGrpSpPr>
                <p:cNvPr id="6116" name="Google Shape;6116;p48"/>
                <p:cNvGrpSpPr/>
                <p:nvPr/>
              </p:nvGrpSpPr>
              <p:grpSpPr>
                <a:xfrm>
                  <a:off x="5328284" y="2785109"/>
                  <a:ext cx="117157" cy="330517"/>
                  <a:chOff x="5328284" y="2785109"/>
                  <a:chExt cx="117157" cy="330517"/>
                </a:xfrm>
              </p:grpSpPr>
              <p:sp>
                <p:nvSpPr>
                  <p:cNvPr id="6117" name="Google Shape;6117;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18" name="Google Shape;6118;p48"/>
                  <p:cNvGrpSpPr/>
                  <p:nvPr/>
                </p:nvGrpSpPr>
                <p:grpSpPr>
                  <a:xfrm>
                    <a:off x="5338762" y="2803207"/>
                    <a:ext cx="96202" cy="300990"/>
                    <a:chOff x="5338762" y="2803207"/>
                    <a:chExt cx="96202" cy="300990"/>
                  </a:xfrm>
                </p:grpSpPr>
                <p:sp>
                  <p:nvSpPr>
                    <p:cNvPr id="6119" name="Google Shape;6119;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0" name="Google Shape;6120;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1" name="Google Shape;6121;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2" name="Google Shape;6122;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3" name="Google Shape;6123;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4" name="Google Shape;6124;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25" name="Google Shape;6125;p48"/>
                <p:cNvGrpSpPr/>
                <p:nvPr/>
              </p:nvGrpSpPr>
              <p:grpSpPr>
                <a:xfrm>
                  <a:off x="5227320" y="2655570"/>
                  <a:ext cx="88582" cy="461010"/>
                  <a:chOff x="5227320" y="2655570"/>
                  <a:chExt cx="88582" cy="461010"/>
                </a:xfrm>
              </p:grpSpPr>
              <p:sp>
                <p:nvSpPr>
                  <p:cNvPr id="6126" name="Google Shape;6126;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27" name="Google Shape;6127;p48"/>
                  <p:cNvGrpSpPr/>
                  <p:nvPr/>
                </p:nvGrpSpPr>
                <p:grpSpPr>
                  <a:xfrm>
                    <a:off x="5237797" y="2667952"/>
                    <a:ext cx="65722" cy="436245"/>
                    <a:chOff x="5237797" y="2667952"/>
                    <a:chExt cx="65722" cy="436245"/>
                  </a:xfrm>
                </p:grpSpPr>
                <p:sp>
                  <p:nvSpPr>
                    <p:cNvPr id="6128" name="Google Shape;6128;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9" name="Google Shape;6129;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0" name="Google Shape;6130;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1" name="Google Shape;6131;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2" name="Google Shape;6132;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3" name="Google Shape;6133;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4" name="Google Shape;6134;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5" name="Google Shape;6135;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6" name="Google Shape;6136;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6137" name="Google Shape;6137;p48"/>
            <p:cNvGrpSpPr/>
            <p:nvPr/>
          </p:nvGrpSpPr>
          <p:grpSpPr>
            <a:xfrm>
              <a:off x="2076278" y="4118934"/>
              <a:ext cx="2024351" cy="485154"/>
              <a:chOff x="5805469" y="4471413"/>
              <a:chExt cx="2804975" cy="672238"/>
            </a:xfrm>
          </p:grpSpPr>
          <p:grpSp>
            <p:nvGrpSpPr>
              <p:cNvPr id="6138" name="Google Shape;6138;p48"/>
              <p:cNvGrpSpPr/>
              <p:nvPr/>
            </p:nvGrpSpPr>
            <p:grpSpPr>
              <a:xfrm>
                <a:off x="7640597" y="4471458"/>
                <a:ext cx="969847" cy="672051"/>
                <a:chOff x="4511157" y="2680789"/>
                <a:chExt cx="2454688" cy="1700964"/>
              </a:xfrm>
            </p:grpSpPr>
            <p:grpSp>
              <p:nvGrpSpPr>
                <p:cNvPr id="6139" name="Google Shape;6139;p48"/>
                <p:cNvGrpSpPr/>
                <p:nvPr/>
              </p:nvGrpSpPr>
              <p:grpSpPr>
                <a:xfrm>
                  <a:off x="4511157" y="2680811"/>
                  <a:ext cx="804779" cy="1700942"/>
                  <a:chOff x="5227320" y="2655570"/>
                  <a:chExt cx="218121" cy="461010"/>
                </a:xfrm>
              </p:grpSpPr>
              <p:grpSp>
                <p:nvGrpSpPr>
                  <p:cNvPr id="6140" name="Google Shape;6140;p48"/>
                  <p:cNvGrpSpPr/>
                  <p:nvPr/>
                </p:nvGrpSpPr>
                <p:grpSpPr>
                  <a:xfrm>
                    <a:off x="5328284" y="2785109"/>
                    <a:ext cx="117157" cy="330517"/>
                    <a:chOff x="5328284" y="2785109"/>
                    <a:chExt cx="117157" cy="330517"/>
                  </a:xfrm>
                </p:grpSpPr>
                <p:sp>
                  <p:nvSpPr>
                    <p:cNvPr id="6141" name="Google Shape;6141;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42" name="Google Shape;6142;p48"/>
                    <p:cNvGrpSpPr/>
                    <p:nvPr/>
                  </p:nvGrpSpPr>
                  <p:grpSpPr>
                    <a:xfrm>
                      <a:off x="5338762" y="2803207"/>
                      <a:ext cx="96202" cy="300990"/>
                      <a:chOff x="5338762" y="2803207"/>
                      <a:chExt cx="96202" cy="300990"/>
                    </a:xfrm>
                  </p:grpSpPr>
                  <p:sp>
                    <p:nvSpPr>
                      <p:cNvPr id="6143" name="Google Shape;6143;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4" name="Google Shape;6144;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5" name="Google Shape;6145;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6" name="Google Shape;6146;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7" name="Google Shape;6147;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8" name="Google Shape;6148;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49" name="Google Shape;6149;p48"/>
                  <p:cNvGrpSpPr/>
                  <p:nvPr/>
                </p:nvGrpSpPr>
                <p:grpSpPr>
                  <a:xfrm>
                    <a:off x="5227320" y="2655570"/>
                    <a:ext cx="88582" cy="461010"/>
                    <a:chOff x="5227320" y="2655570"/>
                    <a:chExt cx="88582" cy="461010"/>
                  </a:xfrm>
                </p:grpSpPr>
                <p:sp>
                  <p:nvSpPr>
                    <p:cNvPr id="6150" name="Google Shape;6150;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51" name="Google Shape;6151;p48"/>
                    <p:cNvGrpSpPr/>
                    <p:nvPr/>
                  </p:nvGrpSpPr>
                  <p:grpSpPr>
                    <a:xfrm>
                      <a:off x="5237797" y="2667952"/>
                      <a:ext cx="65722" cy="436245"/>
                      <a:chOff x="5237797" y="2667952"/>
                      <a:chExt cx="65722" cy="436245"/>
                    </a:xfrm>
                  </p:grpSpPr>
                  <p:sp>
                    <p:nvSpPr>
                      <p:cNvPr id="6152" name="Google Shape;6152;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3" name="Google Shape;6153;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4" name="Google Shape;6154;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5" name="Google Shape;6155;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6" name="Google Shape;6156;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7" name="Google Shape;6157;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8" name="Google Shape;6158;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9" name="Google Shape;6159;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0" name="Google Shape;6160;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61" name="Google Shape;6161;p48"/>
                <p:cNvGrpSpPr/>
                <p:nvPr/>
              </p:nvGrpSpPr>
              <p:grpSpPr>
                <a:xfrm>
                  <a:off x="5516254" y="2680789"/>
                  <a:ext cx="931296" cy="1700942"/>
                  <a:chOff x="5385435" y="3406140"/>
                  <a:chExt cx="252411" cy="461010"/>
                </a:xfrm>
              </p:grpSpPr>
              <p:grpSp>
                <p:nvGrpSpPr>
                  <p:cNvPr id="6162" name="Google Shape;6162;p48"/>
                  <p:cNvGrpSpPr/>
                  <p:nvPr/>
                </p:nvGrpSpPr>
                <p:grpSpPr>
                  <a:xfrm>
                    <a:off x="5385435" y="3406140"/>
                    <a:ext cx="56197" cy="461010"/>
                    <a:chOff x="5385435" y="3406140"/>
                    <a:chExt cx="56197" cy="461010"/>
                  </a:xfrm>
                </p:grpSpPr>
                <p:sp>
                  <p:nvSpPr>
                    <p:cNvPr id="6163" name="Google Shape;6163;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64" name="Google Shape;6164;p48"/>
                    <p:cNvGrpSpPr/>
                    <p:nvPr/>
                  </p:nvGrpSpPr>
                  <p:grpSpPr>
                    <a:xfrm>
                      <a:off x="5395912" y="3430905"/>
                      <a:ext cx="37147" cy="436244"/>
                      <a:chOff x="5395912" y="3430905"/>
                      <a:chExt cx="37147" cy="436244"/>
                    </a:xfrm>
                  </p:grpSpPr>
                  <p:sp>
                    <p:nvSpPr>
                      <p:cNvPr id="6165" name="Google Shape;6165;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6" name="Google Shape;6166;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7" name="Google Shape;6167;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8" name="Google Shape;6168;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9" name="Google Shape;6169;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0" name="Google Shape;6170;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1" name="Google Shape;6171;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2" name="Google Shape;6172;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3" name="Google Shape;6173;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74" name="Google Shape;6174;p48"/>
                  <p:cNvGrpSpPr/>
                  <p:nvPr/>
                </p:nvGrpSpPr>
                <p:grpSpPr>
                  <a:xfrm>
                    <a:off x="5468302" y="3501390"/>
                    <a:ext cx="169544" cy="365759"/>
                    <a:chOff x="5468302" y="3501390"/>
                    <a:chExt cx="169544" cy="365759"/>
                  </a:xfrm>
                </p:grpSpPr>
                <p:sp>
                  <p:nvSpPr>
                    <p:cNvPr id="6175" name="Google Shape;6175;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76" name="Google Shape;6176;p48"/>
                    <p:cNvGrpSpPr/>
                    <p:nvPr/>
                  </p:nvGrpSpPr>
                  <p:grpSpPr>
                    <a:xfrm>
                      <a:off x="5482590" y="3533775"/>
                      <a:ext cx="139064" cy="333374"/>
                      <a:chOff x="5482590" y="3533775"/>
                      <a:chExt cx="139064" cy="333374"/>
                    </a:xfrm>
                  </p:grpSpPr>
                  <p:sp>
                    <p:nvSpPr>
                      <p:cNvPr id="6177" name="Google Shape;6177;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8" name="Google Shape;6178;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9" name="Google Shape;6179;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0" name="Google Shape;6180;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1" name="Google Shape;6181;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2" name="Google Shape;6182;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3" name="Google Shape;6183;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84" name="Google Shape;6184;p48"/>
                <p:cNvGrpSpPr/>
                <p:nvPr/>
              </p:nvGrpSpPr>
              <p:grpSpPr>
                <a:xfrm>
                  <a:off x="6519525" y="3032231"/>
                  <a:ext cx="446320" cy="1349508"/>
                  <a:chOff x="6624637" y="2973704"/>
                  <a:chExt cx="120967" cy="365760"/>
                </a:xfrm>
              </p:grpSpPr>
              <p:sp>
                <p:nvSpPr>
                  <p:cNvPr id="6185" name="Google Shape;6185;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86" name="Google Shape;6186;p48"/>
                  <p:cNvGrpSpPr/>
                  <p:nvPr/>
                </p:nvGrpSpPr>
                <p:grpSpPr>
                  <a:xfrm>
                    <a:off x="6637972" y="2999422"/>
                    <a:ext cx="90487" cy="319088"/>
                    <a:chOff x="6637972" y="2999422"/>
                    <a:chExt cx="90487" cy="319088"/>
                  </a:xfrm>
                </p:grpSpPr>
                <p:sp>
                  <p:nvSpPr>
                    <p:cNvPr id="6187" name="Google Shape;6187;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8" name="Google Shape;6188;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9" name="Google Shape;6189;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0" name="Google Shape;6190;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1" name="Google Shape;6191;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2" name="Google Shape;6192;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93" name="Google Shape;6193;p48"/>
              <p:cNvGrpSpPr/>
              <p:nvPr/>
            </p:nvGrpSpPr>
            <p:grpSpPr>
              <a:xfrm>
                <a:off x="6252314" y="4471413"/>
                <a:ext cx="628079" cy="672014"/>
                <a:chOff x="5227320" y="2655570"/>
                <a:chExt cx="218121" cy="461010"/>
              </a:xfrm>
            </p:grpSpPr>
            <p:grpSp>
              <p:nvGrpSpPr>
                <p:cNvPr id="6194" name="Google Shape;6194;p48"/>
                <p:cNvGrpSpPr/>
                <p:nvPr/>
              </p:nvGrpSpPr>
              <p:grpSpPr>
                <a:xfrm>
                  <a:off x="5328284" y="2785109"/>
                  <a:ext cx="117157" cy="330517"/>
                  <a:chOff x="5328284" y="2785109"/>
                  <a:chExt cx="117157" cy="330517"/>
                </a:xfrm>
              </p:grpSpPr>
              <p:sp>
                <p:nvSpPr>
                  <p:cNvPr id="6195" name="Google Shape;6195;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96" name="Google Shape;6196;p48"/>
                  <p:cNvGrpSpPr/>
                  <p:nvPr/>
                </p:nvGrpSpPr>
                <p:grpSpPr>
                  <a:xfrm>
                    <a:off x="5338762" y="2803207"/>
                    <a:ext cx="96202" cy="300990"/>
                    <a:chOff x="5338762" y="2803207"/>
                    <a:chExt cx="96202" cy="300990"/>
                  </a:xfrm>
                </p:grpSpPr>
                <p:sp>
                  <p:nvSpPr>
                    <p:cNvPr id="6197" name="Google Shape;6197;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8" name="Google Shape;6198;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9" name="Google Shape;6199;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0" name="Google Shape;6200;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1" name="Google Shape;6201;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2" name="Google Shape;6202;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03" name="Google Shape;6203;p48"/>
                <p:cNvGrpSpPr/>
                <p:nvPr/>
              </p:nvGrpSpPr>
              <p:grpSpPr>
                <a:xfrm>
                  <a:off x="5227320" y="2655570"/>
                  <a:ext cx="88582" cy="461010"/>
                  <a:chOff x="5227320" y="2655570"/>
                  <a:chExt cx="88582" cy="461010"/>
                </a:xfrm>
              </p:grpSpPr>
              <p:sp>
                <p:nvSpPr>
                  <p:cNvPr id="6204" name="Google Shape;6204;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5" name="Google Shape;6205;p48"/>
                  <p:cNvGrpSpPr/>
                  <p:nvPr/>
                </p:nvGrpSpPr>
                <p:grpSpPr>
                  <a:xfrm>
                    <a:off x="5237797" y="2667952"/>
                    <a:ext cx="65722" cy="436245"/>
                    <a:chOff x="5237797" y="2667952"/>
                    <a:chExt cx="65722" cy="436245"/>
                  </a:xfrm>
                </p:grpSpPr>
                <p:sp>
                  <p:nvSpPr>
                    <p:cNvPr id="6206" name="Google Shape;6206;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7" name="Google Shape;6207;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8" name="Google Shape;6208;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9" name="Google Shape;6209;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0" name="Google Shape;6210;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1" name="Google Shape;6211;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2" name="Google Shape;6212;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3" name="Google Shape;6213;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4" name="Google Shape;6214;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15" name="Google Shape;6215;p48"/>
              <p:cNvGrpSpPr/>
              <p:nvPr/>
            </p:nvGrpSpPr>
            <p:grpSpPr>
              <a:xfrm>
                <a:off x="6959622" y="4471590"/>
                <a:ext cx="367965" cy="672060"/>
                <a:chOff x="5385435" y="3406140"/>
                <a:chExt cx="252411" cy="461010"/>
              </a:xfrm>
            </p:grpSpPr>
            <p:grpSp>
              <p:nvGrpSpPr>
                <p:cNvPr id="6216" name="Google Shape;6216;p48"/>
                <p:cNvGrpSpPr/>
                <p:nvPr/>
              </p:nvGrpSpPr>
              <p:grpSpPr>
                <a:xfrm>
                  <a:off x="5385435" y="3406140"/>
                  <a:ext cx="56197" cy="461010"/>
                  <a:chOff x="5385435" y="3406140"/>
                  <a:chExt cx="56197" cy="461010"/>
                </a:xfrm>
              </p:grpSpPr>
              <p:sp>
                <p:nvSpPr>
                  <p:cNvPr id="6217" name="Google Shape;6217;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18" name="Google Shape;6218;p48"/>
                  <p:cNvGrpSpPr/>
                  <p:nvPr/>
                </p:nvGrpSpPr>
                <p:grpSpPr>
                  <a:xfrm>
                    <a:off x="5395912" y="3430905"/>
                    <a:ext cx="37147" cy="436244"/>
                    <a:chOff x="5395912" y="3430905"/>
                    <a:chExt cx="37147" cy="436244"/>
                  </a:xfrm>
                </p:grpSpPr>
                <p:sp>
                  <p:nvSpPr>
                    <p:cNvPr id="6219" name="Google Shape;6219;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0" name="Google Shape;6220;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1" name="Google Shape;6221;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2" name="Google Shape;6222;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3" name="Google Shape;6223;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4" name="Google Shape;6224;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5" name="Google Shape;6225;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6" name="Google Shape;6226;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7" name="Google Shape;6227;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28" name="Google Shape;6228;p48"/>
                <p:cNvGrpSpPr/>
                <p:nvPr/>
              </p:nvGrpSpPr>
              <p:grpSpPr>
                <a:xfrm>
                  <a:off x="5468302" y="3501390"/>
                  <a:ext cx="169544" cy="365759"/>
                  <a:chOff x="5468302" y="3501390"/>
                  <a:chExt cx="169544" cy="365759"/>
                </a:xfrm>
              </p:grpSpPr>
              <p:sp>
                <p:nvSpPr>
                  <p:cNvPr id="6229" name="Google Shape;6229;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30" name="Google Shape;6230;p48"/>
                  <p:cNvGrpSpPr/>
                  <p:nvPr/>
                </p:nvGrpSpPr>
                <p:grpSpPr>
                  <a:xfrm>
                    <a:off x="5482590" y="3533775"/>
                    <a:ext cx="139064" cy="333374"/>
                    <a:chOff x="5482590" y="3533775"/>
                    <a:chExt cx="139064" cy="333374"/>
                  </a:xfrm>
                </p:grpSpPr>
                <p:sp>
                  <p:nvSpPr>
                    <p:cNvPr id="6231" name="Google Shape;6231;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2" name="Google Shape;6232;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3" name="Google Shape;6233;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4" name="Google Shape;6234;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5" name="Google Shape;6235;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6" name="Google Shape;6236;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7" name="Google Shape;6237;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38" name="Google Shape;6238;p48"/>
              <p:cNvGrpSpPr/>
              <p:nvPr/>
            </p:nvGrpSpPr>
            <p:grpSpPr>
              <a:xfrm>
                <a:off x="7356062" y="4610428"/>
                <a:ext cx="176346" cy="533205"/>
                <a:chOff x="6624637" y="2973704"/>
                <a:chExt cx="120967" cy="365760"/>
              </a:xfrm>
            </p:grpSpPr>
            <p:sp>
              <p:nvSpPr>
                <p:cNvPr id="6239" name="Google Shape;6239;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40" name="Google Shape;6240;p48"/>
                <p:cNvGrpSpPr/>
                <p:nvPr/>
              </p:nvGrpSpPr>
              <p:grpSpPr>
                <a:xfrm>
                  <a:off x="6637972" y="2999422"/>
                  <a:ext cx="90487" cy="319088"/>
                  <a:chOff x="6637972" y="2999422"/>
                  <a:chExt cx="90487" cy="319088"/>
                </a:xfrm>
              </p:grpSpPr>
              <p:sp>
                <p:nvSpPr>
                  <p:cNvPr id="6241" name="Google Shape;6241;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2" name="Google Shape;6242;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3" name="Google Shape;6243;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4" name="Google Shape;6244;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5" name="Google Shape;6245;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6" name="Google Shape;6246;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47" name="Google Shape;6247;p48"/>
              <p:cNvGrpSpPr/>
              <p:nvPr/>
            </p:nvGrpSpPr>
            <p:grpSpPr>
              <a:xfrm flipH="1">
                <a:off x="5805469" y="4471557"/>
                <a:ext cx="367970" cy="672014"/>
                <a:chOff x="5227320" y="2655570"/>
                <a:chExt cx="218121" cy="461010"/>
              </a:xfrm>
            </p:grpSpPr>
            <p:grpSp>
              <p:nvGrpSpPr>
                <p:cNvPr id="6248" name="Google Shape;6248;p48"/>
                <p:cNvGrpSpPr/>
                <p:nvPr/>
              </p:nvGrpSpPr>
              <p:grpSpPr>
                <a:xfrm>
                  <a:off x="5328284" y="2785109"/>
                  <a:ext cx="117157" cy="330517"/>
                  <a:chOff x="5328284" y="2785109"/>
                  <a:chExt cx="117157" cy="330517"/>
                </a:xfrm>
              </p:grpSpPr>
              <p:sp>
                <p:nvSpPr>
                  <p:cNvPr id="6249" name="Google Shape;6249;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0" name="Google Shape;6250;p48"/>
                  <p:cNvGrpSpPr/>
                  <p:nvPr/>
                </p:nvGrpSpPr>
                <p:grpSpPr>
                  <a:xfrm>
                    <a:off x="5338762" y="2803207"/>
                    <a:ext cx="96202" cy="300990"/>
                    <a:chOff x="5338762" y="2803207"/>
                    <a:chExt cx="96202" cy="300990"/>
                  </a:xfrm>
                </p:grpSpPr>
                <p:sp>
                  <p:nvSpPr>
                    <p:cNvPr id="6251" name="Google Shape;6251;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2" name="Google Shape;6252;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3" name="Google Shape;6253;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4" name="Google Shape;6254;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5" name="Google Shape;6255;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6" name="Google Shape;6256;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57" name="Google Shape;6257;p48"/>
                <p:cNvGrpSpPr/>
                <p:nvPr/>
              </p:nvGrpSpPr>
              <p:grpSpPr>
                <a:xfrm>
                  <a:off x="5227320" y="2655570"/>
                  <a:ext cx="88582" cy="461010"/>
                  <a:chOff x="5227320" y="2655570"/>
                  <a:chExt cx="88582" cy="461010"/>
                </a:xfrm>
              </p:grpSpPr>
              <p:sp>
                <p:nvSpPr>
                  <p:cNvPr id="6258" name="Google Shape;6258;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9" name="Google Shape;6259;p48"/>
                  <p:cNvGrpSpPr/>
                  <p:nvPr/>
                </p:nvGrpSpPr>
                <p:grpSpPr>
                  <a:xfrm>
                    <a:off x="5237797" y="2667952"/>
                    <a:ext cx="65722" cy="436245"/>
                    <a:chOff x="5237797" y="2667952"/>
                    <a:chExt cx="65722" cy="436245"/>
                  </a:xfrm>
                </p:grpSpPr>
                <p:sp>
                  <p:nvSpPr>
                    <p:cNvPr id="6260" name="Google Shape;6260;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1" name="Google Shape;6261;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2" name="Google Shape;6262;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3" name="Google Shape;6263;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4" name="Google Shape;6264;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5" name="Google Shape;6265;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6" name="Google Shape;6266;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7" name="Google Shape;6267;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8" name="Google Shape;6268;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nvGrpSpPr>
          <p:cNvPr id="6269" name="Google Shape;6269;p48"/>
          <p:cNvGrpSpPr/>
          <p:nvPr/>
        </p:nvGrpSpPr>
        <p:grpSpPr>
          <a:xfrm>
            <a:off x="5043203" y="4118934"/>
            <a:ext cx="4100801" cy="485154"/>
            <a:chOff x="-172" y="4118934"/>
            <a:chExt cx="4100801" cy="485154"/>
          </a:xfrm>
        </p:grpSpPr>
        <p:grpSp>
          <p:nvGrpSpPr>
            <p:cNvPr id="6270" name="Google Shape;6270;p48"/>
            <p:cNvGrpSpPr/>
            <p:nvPr/>
          </p:nvGrpSpPr>
          <p:grpSpPr>
            <a:xfrm>
              <a:off x="-172" y="4118934"/>
              <a:ext cx="2024351" cy="485154"/>
              <a:chOff x="5805469" y="4471413"/>
              <a:chExt cx="2804975" cy="672238"/>
            </a:xfrm>
          </p:grpSpPr>
          <p:grpSp>
            <p:nvGrpSpPr>
              <p:cNvPr id="6271" name="Google Shape;6271;p48"/>
              <p:cNvGrpSpPr/>
              <p:nvPr/>
            </p:nvGrpSpPr>
            <p:grpSpPr>
              <a:xfrm>
                <a:off x="7640597" y="4471458"/>
                <a:ext cx="969847" cy="672051"/>
                <a:chOff x="4511157" y="2680789"/>
                <a:chExt cx="2454688" cy="1700964"/>
              </a:xfrm>
            </p:grpSpPr>
            <p:grpSp>
              <p:nvGrpSpPr>
                <p:cNvPr id="6272" name="Google Shape;6272;p48"/>
                <p:cNvGrpSpPr/>
                <p:nvPr/>
              </p:nvGrpSpPr>
              <p:grpSpPr>
                <a:xfrm>
                  <a:off x="4511157" y="2680811"/>
                  <a:ext cx="804779" cy="1700942"/>
                  <a:chOff x="5227320" y="2655570"/>
                  <a:chExt cx="218121" cy="461010"/>
                </a:xfrm>
              </p:grpSpPr>
              <p:grpSp>
                <p:nvGrpSpPr>
                  <p:cNvPr id="6273" name="Google Shape;6273;p48"/>
                  <p:cNvGrpSpPr/>
                  <p:nvPr/>
                </p:nvGrpSpPr>
                <p:grpSpPr>
                  <a:xfrm>
                    <a:off x="5328284" y="2785109"/>
                    <a:ext cx="117157" cy="330517"/>
                    <a:chOff x="5328284" y="2785109"/>
                    <a:chExt cx="117157" cy="330517"/>
                  </a:xfrm>
                </p:grpSpPr>
                <p:sp>
                  <p:nvSpPr>
                    <p:cNvPr id="6274" name="Google Shape;6274;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75" name="Google Shape;6275;p48"/>
                    <p:cNvGrpSpPr/>
                    <p:nvPr/>
                  </p:nvGrpSpPr>
                  <p:grpSpPr>
                    <a:xfrm>
                      <a:off x="5338762" y="2803207"/>
                      <a:ext cx="96202" cy="300990"/>
                      <a:chOff x="5338762" y="2803207"/>
                      <a:chExt cx="96202" cy="300990"/>
                    </a:xfrm>
                  </p:grpSpPr>
                  <p:sp>
                    <p:nvSpPr>
                      <p:cNvPr id="6276" name="Google Shape;6276;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7" name="Google Shape;6277;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8" name="Google Shape;6278;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9" name="Google Shape;6279;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0" name="Google Shape;6280;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1" name="Google Shape;6281;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282" name="Google Shape;6282;p48"/>
                  <p:cNvGrpSpPr/>
                  <p:nvPr/>
                </p:nvGrpSpPr>
                <p:grpSpPr>
                  <a:xfrm>
                    <a:off x="5227320" y="2655570"/>
                    <a:ext cx="88582" cy="461010"/>
                    <a:chOff x="5227320" y="2655570"/>
                    <a:chExt cx="88582" cy="461010"/>
                  </a:xfrm>
                </p:grpSpPr>
                <p:sp>
                  <p:nvSpPr>
                    <p:cNvPr id="6283" name="Google Shape;6283;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84" name="Google Shape;6284;p48"/>
                    <p:cNvGrpSpPr/>
                    <p:nvPr/>
                  </p:nvGrpSpPr>
                  <p:grpSpPr>
                    <a:xfrm>
                      <a:off x="5237797" y="2667952"/>
                      <a:ext cx="65722" cy="436245"/>
                      <a:chOff x="5237797" y="2667952"/>
                      <a:chExt cx="65722" cy="436245"/>
                    </a:xfrm>
                  </p:grpSpPr>
                  <p:sp>
                    <p:nvSpPr>
                      <p:cNvPr id="6285" name="Google Shape;6285;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6" name="Google Shape;6286;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7" name="Google Shape;6287;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8" name="Google Shape;6288;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9" name="Google Shape;6289;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0" name="Google Shape;6290;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1" name="Google Shape;6291;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2" name="Google Shape;6292;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3" name="Google Shape;6293;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294" name="Google Shape;6294;p48"/>
                <p:cNvGrpSpPr/>
                <p:nvPr/>
              </p:nvGrpSpPr>
              <p:grpSpPr>
                <a:xfrm>
                  <a:off x="5516254" y="2680789"/>
                  <a:ext cx="931296" cy="1700942"/>
                  <a:chOff x="5385435" y="3406140"/>
                  <a:chExt cx="252411" cy="461010"/>
                </a:xfrm>
              </p:grpSpPr>
              <p:grpSp>
                <p:nvGrpSpPr>
                  <p:cNvPr id="6295" name="Google Shape;6295;p48"/>
                  <p:cNvGrpSpPr/>
                  <p:nvPr/>
                </p:nvGrpSpPr>
                <p:grpSpPr>
                  <a:xfrm>
                    <a:off x="5385435" y="3406140"/>
                    <a:ext cx="56197" cy="461010"/>
                    <a:chOff x="5385435" y="3406140"/>
                    <a:chExt cx="56197" cy="461010"/>
                  </a:xfrm>
                </p:grpSpPr>
                <p:sp>
                  <p:nvSpPr>
                    <p:cNvPr id="6296" name="Google Shape;6296;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97" name="Google Shape;6297;p48"/>
                    <p:cNvGrpSpPr/>
                    <p:nvPr/>
                  </p:nvGrpSpPr>
                  <p:grpSpPr>
                    <a:xfrm>
                      <a:off x="5395912" y="3430905"/>
                      <a:ext cx="37147" cy="436244"/>
                      <a:chOff x="5395912" y="3430905"/>
                      <a:chExt cx="37147" cy="436244"/>
                    </a:xfrm>
                  </p:grpSpPr>
                  <p:sp>
                    <p:nvSpPr>
                      <p:cNvPr id="6298" name="Google Shape;6298;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9" name="Google Shape;6299;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0" name="Google Shape;6300;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1" name="Google Shape;6301;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2" name="Google Shape;6302;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3" name="Google Shape;6303;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4" name="Google Shape;6304;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5" name="Google Shape;6305;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6" name="Google Shape;6306;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07" name="Google Shape;6307;p48"/>
                  <p:cNvGrpSpPr/>
                  <p:nvPr/>
                </p:nvGrpSpPr>
                <p:grpSpPr>
                  <a:xfrm>
                    <a:off x="5468302" y="3501390"/>
                    <a:ext cx="169544" cy="365759"/>
                    <a:chOff x="5468302" y="3501390"/>
                    <a:chExt cx="169544" cy="365759"/>
                  </a:xfrm>
                </p:grpSpPr>
                <p:sp>
                  <p:nvSpPr>
                    <p:cNvPr id="6308" name="Google Shape;6308;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09" name="Google Shape;6309;p48"/>
                    <p:cNvGrpSpPr/>
                    <p:nvPr/>
                  </p:nvGrpSpPr>
                  <p:grpSpPr>
                    <a:xfrm>
                      <a:off x="5482590" y="3533775"/>
                      <a:ext cx="139064" cy="333374"/>
                      <a:chOff x="5482590" y="3533775"/>
                      <a:chExt cx="139064" cy="333374"/>
                    </a:xfrm>
                  </p:grpSpPr>
                  <p:sp>
                    <p:nvSpPr>
                      <p:cNvPr id="6310" name="Google Shape;6310;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1" name="Google Shape;6311;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2" name="Google Shape;6312;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3" name="Google Shape;6313;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4" name="Google Shape;6314;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5" name="Google Shape;6315;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6" name="Google Shape;6316;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17" name="Google Shape;6317;p48"/>
                <p:cNvGrpSpPr/>
                <p:nvPr/>
              </p:nvGrpSpPr>
              <p:grpSpPr>
                <a:xfrm>
                  <a:off x="6519525" y="3032231"/>
                  <a:ext cx="446320" cy="1349508"/>
                  <a:chOff x="6624637" y="2973704"/>
                  <a:chExt cx="120967" cy="365760"/>
                </a:xfrm>
              </p:grpSpPr>
              <p:sp>
                <p:nvSpPr>
                  <p:cNvPr id="6318" name="Google Shape;6318;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19" name="Google Shape;6319;p48"/>
                  <p:cNvGrpSpPr/>
                  <p:nvPr/>
                </p:nvGrpSpPr>
                <p:grpSpPr>
                  <a:xfrm>
                    <a:off x="6637972" y="2999422"/>
                    <a:ext cx="90487" cy="319088"/>
                    <a:chOff x="6637972" y="2999422"/>
                    <a:chExt cx="90487" cy="319088"/>
                  </a:xfrm>
                </p:grpSpPr>
                <p:sp>
                  <p:nvSpPr>
                    <p:cNvPr id="6320" name="Google Shape;6320;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1" name="Google Shape;6321;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2" name="Google Shape;6322;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3" name="Google Shape;6323;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4" name="Google Shape;6324;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5" name="Google Shape;6325;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26" name="Google Shape;6326;p48"/>
              <p:cNvGrpSpPr/>
              <p:nvPr/>
            </p:nvGrpSpPr>
            <p:grpSpPr>
              <a:xfrm>
                <a:off x="6252314" y="4471413"/>
                <a:ext cx="628079" cy="672014"/>
                <a:chOff x="5227320" y="2655570"/>
                <a:chExt cx="218121" cy="461010"/>
              </a:xfrm>
            </p:grpSpPr>
            <p:grpSp>
              <p:nvGrpSpPr>
                <p:cNvPr id="6327" name="Google Shape;6327;p48"/>
                <p:cNvGrpSpPr/>
                <p:nvPr/>
              </p:nvGrpSpPr>
              <p:grpSpPr>
                <a:xfrm>
                  <a:off x="5328284" y="2785109"/>
                  <a:ext cx="117157" cy="330517"/>
                  <a:chOff x="5328284" y="2785109"/>
                  <a:chExt cx="117157" cy="330517"/>
                </a:xfrm>
              </p:grpSpPr>
              <p:sp>
                <p:nvSpPr>
                  <p:cNvPr id="6328" name="Google Shape;6328;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29" name="Google Shape;6329;p48"/>
                  <p:cNvGrpSpPr/>
                  <p:nvPr/>
                </p:nvGrpSpPr>
                <p:grpSpPr>
                  <a:xfrm>
                    <a:off x="5338762" y="2803207"/>
                    <a:ext cx="96202" cy="300990"/>
                    <a:chOff x="5338762" y="2803207"/>
                    <a:chExt cx="96202" cy="300990"/>
                  </a:xfrm>
                </p:grpSpPr>
                <p:sp>
                  <p:nvSpPr>
                    <p:cNvPr id="6330" name="Google Shape;6330;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1" name="Google Shape;6331;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2" name="Google Shape;6332;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3" name="Google Shape;6333;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4" name="Google Shape;6334;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5" name="Google Shape;6335;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36" name="Google Shape;6336;p48"/>
                <p:cNvGrpSpPr/>
                <p:nvPr/>
              </p:nvGrpSpPr>
              <p:grpSpPr>
                <a:xfrm>
                  <a:off x="5227320" y="2655570"/>
                  <a:ext cx="88582" cy="461010"/>
                  <a:chOff x="5227320" y="2655570"/>
                  <a:chExt cx="88582" cy="461010"/>
                </a:xfrm>
              </p:grpSpPr>
              <p:sp>
                <p:nvSpPr>
                  <p:cNvPr id="6337" name="Google Shape;6337;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38" name="Google Shape;6338;p48"/>
                  <p:cNvGrpSpPr/>
                  <p:nvPr/>
                </p:nvGrpSpPr>
                <p:grpSpPr>
                  <a:xfrm>
                    <a:off x="5237797" y="2667952"/>
                    <a:ext cx="65722" cy="436245"/>
                    <a:chOff x="5237797" y="2667952"/>
                    <a:chExt cx="65722" cy="436245"/>
                  </a:xfrm>
                </p:grpSpPr>
                <p:sp>
                  <p:nvSpPr>
                    <p:cNvPr id="6339" name="Google Shape;6339;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0" name="Google Shape;6340;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1" name="Google Shape;6341;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2" name="Google Shape;6342;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3" name="Google Shape;6343;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4" name="Google Shape;6344;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5" name="Google Shape;6345;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6" name="Google Shape;6346;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7" name="Google Shape;6347;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48" name="Google Shape;6348;p48"/>
              <p:cNvGrpSpPr/>
              <p:nvPr/>
            </p:nvGrpSpPr>
            <p:grpSpPr>
              <a:xfrm>
                <a:off x="6959622" y="4471590"/>
                <a:ext cx="367965" cy="672060"/>
                <a:chOff x="5385435" y="3406140"/>
                <a:chExt cx="252411" cy="461010"/>
              </a:xfrm>
            </p:grpSpPr>
            <p:grpSp>
              <p:nvGrpSpPr>
                <p:cNvPr id="6349" name="Google Shape;6349;p48"/>
                <p:cNvGrpSpPr/>
                <p:nvPr/>
              </p:nvGrpSpPr>
              <p:grpSpPr>
                <a:xfrm>
                  <a:off x="5385435" y="3406140"/>
                  <a:ext cx="56197" cy="461010"/>
                  <a:chOff x="5385435" y="3406140"/>
                  <a:chExt cx="56197" cy="461010"/>
                </a:xfrm>
              </p:grpSpPr>
              <p:sp>
                <p:nvSpPr>
                  <p:cNvPr id="6350" name="Google Shape;6350;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51" name="Google Shape;6351;p48"/>
                  <p:cNvGrpSpPr/>
                  <p:nvPr/>
                </p:nvGrpSpPr>
                <p:grpSpPr>
                  <a:xfrm>
                    <a:off x="5395912" y="3430905"/>
                    <a:ext cx="37147" cy="436244"/>
                    <a:chOff x="5395912" y="3430905"/>
                    <a:chExt cx="37147" cy="436244"/>
                  </a:xfrm>
                </p:grpSpPr>
                <p:sp>
                  <p:nvSpPr>
                    <p:cNvPr id="6352" name="Google Shape;6352;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3" name="Google Shape;6353;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4" name="Google Shape;6354;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5" name="Google Shape;6355;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6" name="Google Shape;6356;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7" name="Google Shape;6357;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8" name="Google Shape;6358;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9" name="Google Shape;6359;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0" name="Google Shape;6360;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61" name="Google Shape;6361;p48"/>
                <p:cNvGrpSpPr/>
                <p:nvPr/>
              </p:nvGrpSpPr>
              <p:grpSpPr>
                <a:xfrm>
                  <a:off x="5468302" y="3501390"/>
                  <a:ext cx="169544" cy="365759"/>
                  <a:chOff x="5468302" y="3501390"/>
                  <a:chExt cx="169544" cy="365759"/>
                </a:xfrm>
              </p:grpSpPr>
              <p:sp>
                <p:nvSpPr>
                  <p:cNvPr id="6362" name="Google Shape;6362;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63" name="Google Shape;6363;p48"/>
                  <p:cNvGrpSpPr/>
                  <p:nvPr/>
                </p:nvGrpSpPr>
                <p:grpSpPr>
                  <a:xfrm>
                    <a:off x="5482590" y="3533775"/>
                    <a:ext cx="139064" cy="333374"/>
                    <a:chOff x="5482590" y="3533775"/>
                    <a:chExt cx="139064" cy="333374"/>
                  </a:xfrm>
                </p:grpSpPr>
                <p:sp>
                  <p:nvSpPr>
                    <p:cNvPr id="6364" name="Google Shape;6364;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5" name="Google Shape;6365;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6" name="Google Shape;6366;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7" name="Google Shape;6367;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8" name="Google Shape;6368;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9" name="Google Shape;6369;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0" name="Google Shape;6370;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71" name="Google Shape;6371;p48"/>
              <p:cNvGrpSpPr/>
              <p:nvPr/>
            </p:nvGrpSpPr>
            <p:grpSpPr>
              <a:xfrm>
                <a:off x="7356062" y="4610428"/>
                <a:ext cx="176346" cy="533205"/>
                <a:chOff x="6624637" y="2973704"/>
                <a:chExt cx="120967" cy="365760"/>
              </a:xfrm>
            </p:grpSpPr>
            <p:sp>
              <p:nvSpPr>
                <p:cNvPr id="6372" name="Google Shape;6372;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73" name="Google Shape;6373;p48"/>
                <p:cNvGrpSpPr/>
                <p:nvPr/>
              </p:nvGrpSpPr>
              <p:grpSpPr>
                <a:xfrm>
                  <a:off x="6637972" y="2999422"/>
                  <a:ext cx="90487" cy="319088"/>
                  <a:chOff x="6637972" y="2999422"/>
                  <a:chExt cx="90487" cy="319088"/>
                </a:xfrm>
              </p:grpSpPr>
              <p:sp>
                <p:nvSpPr>
                  <p:cNvPr id="6374" name="Google Shape;6374;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5" name="Google Shape;6375;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6" name="Google Shape;6376;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7" name="Google Shape;6377;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8" name="Google Shape;6378;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9" name="Google Shape;6379;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80" name="Google Shape;6380;p48"/>
              <p:cNvGrpSpPr/>
              <p:nvPr/>
            </p:nvGrpSpPr>
            <p:grpSpPr>
              <a:xfrm flipH="1">
                <a:off x="5805469" y="4471557"/>
                <a:ext cx="367970" cy="672014"/>
                <a:chOff x="5227320" y="2655570"/>
                <a:chExt cx="218121" cy="461010"/>
              </a:xfrm>
            </p:grpSpPr>
            <p:grpSp>
              <p:nvGrpSpPr>
                <p:cNvPr id="6381" name="Google Shape;6381;p48"/>
                <p:cNvGrpSpPr/>
                <p:nvPr/>
              </p:nvGrpSpPr>
              <p:grpSpPr>
                <a:xfrm>
                  <a:off x="5328284" y="2785109"/>
                  <a:ext cx="117157" cy="330517"/>
                  <a:chOff x="5328284" y="2785109"/>
                  <a:chExt cx="117157" cy="330517"/>
                </a:xfrm>
              </p:grpSpPr>
              <p:sp>
                <p:nvSpPr>
                  <p:cNvPr id="6382" name="Google Shape;6382;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83" name="Google Shape;6383;p48"/>
                  <p:cNvGrpSpPr/>
                  <p:nvPr/>
                </p:nvGrpSpPr>
                <p:grpSpPr>
                  <a:xfrm>
                    <a:off x="5338762" y="2803207"/>
                    <a:ext cx="96202" cy="300990"/>
                    <a:chOff x="5338762" y="2803207"/>
                    <a:chExt cx="96202" cy="300990"/>
                  </a:xfrm>
                </p:grpSpPr>
                <p:sp>
                  <p:nvSpPr>
                    <p:cNvPr id="6384" name="Google Shape;6384;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5" name="Google Shape;6385;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6" name="Google Shape;6386;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7" name="Google Shape;6387;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8" name="Google Shape;6388;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9" name="Google Shape;6389;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90" name="Google Shape;6390;p48"/>
                <p:cNvGrpSpPr/>
                <p:nvPr/>
              </p:nvGrpSpPr>
              <p:grpSpPr>
                <a:xfrm>
                  <a:off x="5227320" y="2655570"/>
                  <a:ext cx="88582" cy="461010"/>
                  <a:chOff x="5227320" y="2655570"/>
                  <a:chExt cx="88582" cy="461010"/>
                </a:xfrm>
              </p:grpSpPr>
              <p:sp>
                <p:nvSpPr>
                  <p:cNvPr id="6391" name="Google Shape;6391;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92" name="Google Shape;6392;p48"/>
                  <p:cNvGrpSpPr/>
                  <p:nvPr/>
                </p:nvGrpSpPr>
                <p:grpSpPr>
                  <a:xfrm>
                    <a:off x="5237797" y="2667952"/>
                    <a:ext cx="65722" cy="436245"/>
                    <a:chOff x="5237797" y="2667952"/>
                    <a:chExt cx="65722" cy="436245"/>
                  </a:xfrm>
                </p:grpSpPr>
                <p:sp>
                  <p:nvSpPr>
                    <p:cNvPr id="6393" name="Google Shape;6393;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4" name="Google Shape;6394;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5" name="Google Shape;6395;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6" name="Google Shape;6396;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7" name="Google Shape;6397;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8" name="Google Shape;6398;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9" name="Google Shape;6399;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0" name="Google Shape;6400;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1" name="Google Shape;6401;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6402" name="Google Shape;6402;p48"/>
            <p:cNvGrpSpPr/>
            <p:nvPr/>
          </p:nvGrpSpPr>
          <p:grpSpPr>
            <a:xfrm>
              <a:off x="2076278" y="4118934"/>
              <a:ext cx="2024351" cy="485154"/>
              <a:chOff x="5805469" y="4471413"/>
              <a:chExt cx="2804975" cy="672238"/>
            </a:xfrm>
          </p:grpSpPr>
          <p:grpSp>
            <p:nvGrpSpPr>
              <p:cNvPr id="6403" name="Google Shape;6403;p48"/>
              <p:cNvGrpSpPr/>
              <p:nvPr/>
            </p:nvGrpSpPr>
            <p:grpSpPr>
              <a:xfrm>
                <a:off x="7640597" y="4471458"/>
                <a:ext cx="969847" cy="672051"/>
                <a:chOff x="4511157" y="2680789"/>
                <a:chExt cx="2454688" cy="1700964"/>
              </a:xfrm>
            </p:grpSpPr>
            <p:grpSp>
              <p:nvGrpSpPr>
                <p:cNvPr id="6404" name="Google Shape;6404;p48"/>
                <p:cNvGrpSpPr/>
                <p:nvPr/>
              </p:nvGrpSpPr>
              <p:grpSpPr>
                <a:xfrm>
                  <a:off x="4511157" y="2680811"/>
                  <a:ext cx="804779" cy="1700942"/>
                  <a:chOff x="5227320" y="2655570"/>
                  <a:chExt cx="218121" cy="461010"/>
                </a:xfrm>
              </p:grpSpPr>
              <p:grpSp>
                <p:nvGrpSpPr>
                  <p:cNvPr id="6405" name="Google Shape;6405;p48"/>
                  <p:cNvGrpSpPr/>
                  <p:nvPr/>
                </p:nvGrpSpPr>
                <p:grpSpPr>
                  <a:xfrm>
                    <a:off x="5328284" y="2785109"/>
                    <a:ext cx="117157" cy="330517"/>
                    <a:chOff x="5328284" y="2785109"/>
                    <a:chExt cx="117157" cy="330517"/>
                  </a:xfrm>
                </p:grpSpPr>
                <p:sp>
                  <p:nvSpPr>
                    <p:cNvPr id="6406" name="Google Shape;6406;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07" name="Google Shape;6407;p48"/>
                    <p:cNvGrpSpPr/>
                    <p:nvPr/>
                  </p:nvGrpSpPr>
                  <p:grpSpPr>
                    <a:xfrm>
                      <a:off x="5338762" y="2803207"/>
                      <a:ext cx="96202" cy="300990"/>
                      <a:chOff x="5338762" y="2803207"/>
                      <a:chExt cx="96202" cy="300990"/>
                    </a:xfrm>
                  </p:grpSpPr>
                  <p:sp>
                    <p:nvSpPr>
                      <p:cNvPr id="6408" name="Google Shape;6408;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9" name="Google Shape;6409;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0" name="Google Shape;6410;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1" name="Google Shape;6411;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2" name="Google Shape;6412;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3" name="Google Shape;6413;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14" name="Google Shape;6414;p48"/>
                  <p:cNvGrpSpPr/>
                  <p:nvPr/>
                </p:nvGrpSpPr>
                <p:grpSpPr>
                  <a:xfrm>
                    <a:off x="5227320" y="2655570"/>
                    <a:ext cx="88582" cy="461010"/>
                    <a:chOff x="5227320" y="2655570"/>
                    <a:chExt cx="88582" cy="461010"/>
                  </a:xfrm>
                </p:grpSpPr>
                <p:sp>
                  <p:nvSpPr>
                    <p:cNvPr id="6415" name="Google Shape;6415;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6" name="Google Shape;6416;p48"/>
                    <p:cNvGrpSpPr/>
                    <p:nvPr/>
                  </p:nvGrpSpPr>
                  <p:grpSpPr>
                    <a:xfrm>
                      <a:off x="5237797" y="2667952"/>
                      <a:ext cx="65722" cy="436245"/>
                      <a:chOff x="5237797" y="2667952"/>
                      <a:chExt cx="65722" cy="436245"/>
                    </a:xfrm>
                  </p:grpSpPr>
                  <p:sp>
                    <p:nvSpPr>
                      <p:cNvPr id="6417" name="Google Shape;6417;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8" name="Google Shape;6418;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9" name="Google Shape;6419;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0" name="Google Shape;6420;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1" name="Google Shape;6421;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2" name="Google Shape;6422;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3" name="Google Shape;6423;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4" name="Google Shape;6424;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5" name="Google Shape;6425;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26" name="Google Shape;6426;p48"/>
                <p:cNvGrpSpPr/>
                <p:nvPr/>
              </p:nvGrpSpPr>
              <p:grpSpPr>
                <a:xfrm>
                  <a:off x="5516254" y="2680789"/>
                  <a:ext cx="931296" cy="1700942"/>
                  <a:chOff x="5385435" y="3406140"/>
                  <a:chExt cx="252411" cy="461010"/>
                </a:xfrm>
              </p:grpSpPr>
              <p:grpSp>
                <p:nvGrpSpPr>
                  <p:cNvPr id="6427" name="Google Shape;6427;p48"/>
                  <p:cNvGrpSpPr/>
                  <p:nvPr/>
                </p:nvGrpSpPr>
                <p:grpSpPr>
                  <a:xfrm>
                    <a:off x="5385435" y="3406140"/>
                    <a:ext cx="56197" cy="461010"/>
                    <a:chOff x="5385435" y="3406140"/>
                    <a:chExt cx="56197" cy="461010"/>
                  </a:xfrm>
                </p:grpSpPr>
                <p:sp>
                  <p:nvSpPr>
                    <p:cNvPr id="6428" name="Google Shape;6428;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29" name="Google Shape;6429;p48"/>
                    <p:cNvGrpSpPr/>
                    <p:nvPr/>
                  </p:nvGrpSpPr>
                  <p:grpSpPr>
                    <a:xfrm>
                      <a:off x="5395912" y="3430905"/>
                      <a:ext cx="37147" cy="436244"/>
                      <a:chOff x="5395912" y="3430905"/>
                      <a:chExt cx="37147" cy="436244"/>
                    </a:xfrm>
                  </p:grpSpPr>
                  <p:sp>
                    <p:nvSpPr>
                      <p:cNvPr id="6430" name="Google Shape;6430;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1" name="Google Shape;6431;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2" name="Google Shape;6432;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3" name="Google Shape;6433;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4" name="Google Shape;6434;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5" name="Google Shape;6435;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6" name="Google Shape;6436;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7" name="Google Shape;6437;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8" name="Google Shape;6438;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39" name="Google Shape;6439;p48"/>
                  <p:cNvGrpSpPr/>
                  <p:nvPr/>
                </p:nvGrpSpPr>
                <p:grpSpPr>
                  <a:xfrm>
                    <a:off x="5468302" y="3501390"/>
                    <a:ext cx="169544" cy="365759"/>
                    <a:chOff x="5468302" y="3501390"/>
                    <a:chExt cx="169544" cy="365759"/>
                  </a:xfrm>
                </p:grpSpPr>
                <p:sp>
                  <p:nvSpPr>
                    <p:cNvPr id="6440" name="Google Shape;6440;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1" name="Google Shape;6441;p48"/>
                    <p:cNvGrpSpPr/>
                    <p:nvPr/>
                  </p:nvGrpSpPr>
                  <p:grpSpPr>
                    <a:xfrm>
                      <a:off x="5482590" y="3533775"/>
                      <a:ext cx="139064" cy="333374"/>
                      <a:chOff x="5482590" y="3533775"/>
                      <a:chExt cx="139064" cy="333374"/>
                    </a:xfrm>
                  </p:grpSpPr>
                  <p:sp>
                    <p:nvSpPr>
                      <p:cNvPr id="6442" name="Google Shape;6442;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3" name="Google Shape;6443;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4" name="Google Shape;6444;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5" name="Google Shape;6445;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6" name="Google Shape;6446;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7" name="Google Shape;6447;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8" name="Google Shape;6448;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49" name="Google Shape;6449;p48"/>
                <p:cNvGrpSpPr/>
                <p:nvPr/>
              </p:nvGrpSpPr>
              <p:grpSpPr>
                <a:xfrm>
                  <a:off x="6519525" y="3032231"/>
                  <a:ext cx="446320" cy="1349508"/>
                  <a:chOff x="6624637" y="2973704"/>
                  <a:chExt cx="120967" cy="365760"/>
                </a:xfrm>
              </p:grpSpPr>
              <p:sp>
                <p:nvSpPr>
                  <p:cNvPr id="6450" name="Google Shape;6450;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51" name="Google Shape;6451;p48"/>
                  <p:cNvGrpSpPr/>
                  <p:nvPr/>
                </p:nvGrpSpPr>
                <p:grpSpPr>
                  <a:xfrm>
                    <a:off x="6637972" y="2999422"/>
                    <a:ext cx="90487" cy="319088"/>
                    <a:chOff x="6637972" y="2999422"/>
                    <a:chExt cx="90487" cy="319088"/>
                  </a:xfrm>
                </p:grpSpPr>
                <p:sp>
                  <p:nvSpPr>
                    <p:cNvPr id="6452" name="Google Shape;6452;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3" name="Google Shape;6453;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4" name="Google Shape;6454;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5" name="Google Shape;6455;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6" name="Google Shape;6456;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7" name="Google Shape;6457;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58" name="Google Shape;6458;p48"/>
              <p:cNvGrpSpPr/>
              <p:nvPr/>
            </p:nvGrpSpPr>
            <p:grpSpPr>
              <a:xfrm>
                <a:off x="6252314" y="4471413"/>
                <a:ext cx="628079" cy="672014"/>
                <a:chOff x="5227320" y="2655570"/>
                <a:chExt cx="218121" cy="461010"/>
              </a:xfrm>
            </p:grpSpPr>
            <p:grpSp>
              <p:nvGrpSpPr>
                <p:cNvPr id="6459" name="Google Shape;6459;p48"/>
                <p:cNvGrpSpPr/>
                <p:nvPr/>
              </p:nvGrpSpPr>
              <p:grpSpPr>
                <a:xfrm>
                  <a:off x="5328284" y="2785109"/>
                  <a:ext cx="117157" cy="330517"/>
                  <a:chOff x="5328284" y="2785109"/>
                  <a:chExt cx="117157" cy="330517"/>
                </a:xfrm>
              </p:grpSpPr>
              <p:sp>
                <p:nvSpPr>
                  <p:cNvPr id="6460" name="Google Shape;6460;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61" name="Google Shape;6461;p48"/>
                  <p:cNvGrpSpPr/>
                  <p:nvPr/>
                </p:nvGrpSpPr>
                <p:grpSpPr>
                  <a:xfrm>
                    <a:off x="5338762" y="2803207"/>
                    <a:ext cx="96202" cy="300990"/>
                    <a:chOff x="5338762" y="2803207"/>
                    <a:chExt cx="96202" cy="300990"/>
                  </a:xfrm>
                </p:grpSpPr>
                <p:sp>
                  <p:nvSpPr>
                    <p:cNvPr id="6462" name="Google Shape;6462;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3" name="Google Shape;6463;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4" name="Google Shape;6464;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5" name="Google Shape;6465;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6" name="Google Shape;6466;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7" name="Google Shape;6467;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68" name="Google Shape;6468;p48"/>
                <p:cNvGrpSpPr/>
                <p:nvPr/>
              </p:nvGrpSpPr>
              <p:grpSpPr>
                <a:xfrm>
                  <a:off x="5227320" y="2655570"/>
                  <a:ext cx="88582" cy="461010"/>
                  <a:chOff x="5227320" y="2655570"/>
                  <a:chExt cx="88582" cy="461010"/>
                </a:xfrm>
              </p:grpSpPr>
              <p:sp>
                <p:nvSpPr>
                  <p:cNvPr id="6469" name="Google Shape;6469;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70" name="Google Shape;6470;p48"/>
                  <p:cNvGrpSpPr/>
                  <p:nvPr/>
                </p:nvGrpSpPr>
                <p:grpSpPr>
                  <a:xfrm>
                    <a:off x="5237797" y="2667952"/>
                    <a:ext cx="65722" cy="436245"/>
                    <a:chOff x="5237797" y="2667952"/>
                    <a:chExt cx="65722" cy="436245"/>
                  </a:xfrm>
                </p:grpSpPr>
                <p:sp>
                  <p:nvSpPr>
                    <p:cNvPr id="6471" name="Google Shape;6471;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2" name="Google Shape;6472;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3" name="Google Shape;6473;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4" name="Google Shape;6474;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5" name="Google Shape;6475;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6" name="Google Shape;6476;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7" name="Google Shape;6477;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8" name="Google Shape;6478;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9" name="Google Shape;6479;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480" name="Google Shape;6480;p48"/>
              <p:cNvGrpSpPr/>
              <p:nvPr/>
            </p:nvGrpSpPr>
            <p:grpSpPr>
              <a:xfrm>
                <a:off x="6959622" y="4471590"/>
                <a:ext cx="367965" cy="672060"/>
                <a:chOff x="5385435" y="3406140"/>
                <a:chExt cx="252411" cy="461010"/>
              </a:xfrm>
            </p:grpSpPr>
            <p:grpSp>
              <p:nvGrpSpPr>
                <p:cNvPr id="6481" name="Google Shape;6481;p48"/>
                <p:cNvGrpSpPr/>
                <p:nvPr/>
              </p:nvGrpSpPr>
              <p:grpSpPr>
                <a:xfrm>
                  <a:off x="5385435" y="3406140"/>
                  <a:ext cx="56197" cy="461010"/>
                  <a:chOff x="5385435" y="3406140"/>
                  <a:chExt cx="56197" cy="461010"/>
                </a:xfrm>
              </p:grpSpPr>
              <p:sp>
                <p:nvSpPr>
                  <p:cNvPr id="6482" name="Google Shape;6482;p48"/>
                  <p:cNvSpPr/>
                  <p:nvPr/>
                </p:nvSpPr>
                <p:spPr>
                  <a:xfrm>
                    <a:off x="5385435" y="3406140"/>
                    <a:ext cx="56197" cy="461010"/>
                  </a:xfrm>
                  <a:custGeom>
                    <a:avLst/>
                    <a:gdLst/>
                    <a:ahLst/>
                    <a:cxnLst/>
                    <a:rect l="l" t="t" r="r" b="b"/>
                    <a:pathLst>
                      <a:path w="56197" h="461010" extrusionOk="0">
                        <a:moveTo>
                          <a:pt x="0" y="0"/>
                        </a:moveTo>
                        <a:lnTo>
                          <a:pt x="56197" y="0"/>
                        </a:lnTo>
                        <a:lnTo>
                          <a:pt x="56197"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83" name="Google Shape;6483;p48"/>
                  <p:cNvGrpSpPr/>
                  <p:nvPr/>
                </p:nvGrpSpPr>
                <p:grpSpPr>
                  <a:xfrm>
                    <a:off x="5395912" y="3430905"/>
                    <a:ext cx="37147" cy="436244"/>
                    <a:chOff x="5395912" y="3430905"/>
                    <a:chExt cx="37147" cy="436244"/>
                  </a:xfrm>
                </p:grpSpPr>
                <p:sp>
                  <p:nvSpPr>
                    <p:cNvPr id="6484" name="Google Shape;6484;p48"/>
                    <p:cNvSpPr/>
                    <p:nvPr/>
                  </p:nvSpPr>
                  <p:spPr>
                    <a:xfrm>
                      <a:off x="5395912" y="368808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5" name="Google Shape;6485;p48"/>
                    <p:cNvSpPr/>
                    <p:nvPr/>
                  </p:nvSpPr>
                  <p:spPr>
                    <a:xfrm>
                      <a:off x="5395912" y="363664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6" name="Google Shape;6486;p48"/>
                    <p:cNvSpPr/>
                    <p:nvPr/>
                  </p:nvSpPr>
                  <p:spPr>
                    <a:xfrm>
                      <a:off x="5395912" y="358521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7" name="Google Shape;6487;p48"/>
                    <p:cNvSpPr/>
                    <p:nvPr/>
                  </p:nvSpPr>
                  <p:spPr>
                    <a:xfrm>
                      <a:off x="5395912" y="353377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8" name="Google Shape;6488;p48"/>
                    <p:cNvSpPr/>
                    <p:nvPr/>
                  </p:nvSpPr>
                  <p:spPr>
                    <a:xfrm>
                      <a:off x="5395912" y="3482340"/>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9" name="Google Shape;6489;p48"/>
                    <p:cNvSpPr/>
                    <p:nvPr/>
                  </p:nvSpPr>
                  <p:spPr>
                    <a:xfrm>
                      <a:off x="5395912" y="3430905"/>
                      <a:ext cx="37147" cy="25717"/>
                    </a:xfrm>
                    <a:custGeom>
                      <a:avLst/>
                      <a:gdLst/>
                      <a:ahLst/>
                      <a:cxnLst/>
                      <a:rect l="l" t="t" r="r" b="b"/>
                      <a:pathLst>
                        <a:path w="37147" h="25717" extrusionOk="0">
                          <a:moveTo>
                            <a:pt x="0" y="0"/>
                          </a:moveTo>
                          <a:lnTo>
                            <a:pt x="37147" y="0"/>
                          </a:lnTo>
                          <a:lnTo>
                            <a:pt x="37147"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0" name="Google Shape;6490;p48"/>
                    <p:cNvSpPr/>
                    <p:nvPr/>
                  </p:nvSpPr>
                  <p:spPr>
                    <a:xfrm>
                      <a:off x="5395912" y="3739515"/>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1" name="Google Shape;6491;p48"/>
                    <p:cNvSpPr/>
                    <p:nvPr/>
                  </p:nvSpPr>
                  <p:spPr>
                    <a:xfrm>
                      <a:off x="5395912" y="3789997"/>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2" name="Google Shape;6492;p48"/>
                    <p:cNvSpPr/>
                    <p:nvPr/>
                  </p:nvSpPr>
                  <p:spPr>
                    <a:xfrm>
                      <a:off x="5395912" y="3841432"/>
                      <a:ext cx="37147" cy="25717"/>
                    </a:xfrm>
                    <a:custGeom>
                      <a:avLst/>
                      <a:gdLst/>
                      <a:ahLst/>
                      <a:cxnLst/>
                      <a:rect l="l" t="t" r="r" b="b"/>
                      <a:pathLst>
                        <a:path w="37147" h="25717" extrusionOk="0">
                          <a:moveTo>
                            <a:pt x="0" y="0"/>
                          </a:moveTo>
                          <a:lnTo>
                            <a:pt x="37147" y="0"/>
                          </a:lnTo>
                          <a:lnTo>
                            <a:pt x="3714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3" name="Google Shape;6493;p48"/>
                <p:cNvGrpSpPr/>
                <p:nvPr/>
              </p:nvGrpSpPr>
              <p:grpSpPr>
                <a:xfrm>
                  <a:off x="5468302" y="3501390"/>
                  <a:ext cx="169544" cy="365759"/>
                  <a:chOff x="5468302" y="3501390"/>
                  <a:chExt cx="169544" cy="365759"/>
                </a:xfrm>
              </p:grpSpPr>
              <p:sp>
                <p:nvSpPr>
                  <p:cNvPr id="6494" name="Google Shape;6494;p48"/>
                  <p:cNvSpPr/>
                  <p:nvPr/>
                </p:nvSpPr>
                <p:spPr>
                  <a:xfrm>
                    <a:off x="5468302" y="3501390"/>
                    <a:ext cx="169544" cy="365759"/>
                  </a:xfrm>
                  <a:custGeom>
                    <a:avLst/>
                    <a:gdLst/>
                    <a:ahLst/>
                    <a:cxnLst/>
                    <a:rect l="l" t="t" r="r" b="b"/>
                    <a:pathLst>
                      <a:path w="169544" h="365759" extrusionOk="0">
                        <a:moveTo>
                          <a:pt x="51435" y="0"/>
                        </a:moveTo>
                        <a:lnTo>
                          <a:pt x="51435" y="93345"/>
                        </a:lnTo>
                        <a:lnTo>
                          <a:pt x="0" y="93345"/>
                        </a:lnTo>
                        <a:lnTo>
                          <a:pt x="0" y="365760"/>
                        </a:lnTo>
                        <a:lnTo>
                          <a:pt x="51435" y="365760"/>
                        </a:lnTo>
                        <a:lnTo>
                          <a:pt x="169545" y="365760"/>
                        </a:lnTo>
                        <a:lnTo>
                          <a:pt x="1695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5" name="Google Shape;6495;p48"/>
                  <p:cNvGrpSpPr/>
                  <p:nvPr/>
                </p:nvGrpSpPr>
                <p:grpSpPr>
                  <a:xfrm>
                    <a:off x="5482590" y="3533775"/>
                    <a:ext cx="139064" cy="333374"/>
                    <a:chOff x="5482590" y="3533775"/>
                    <a:chExt cx="139064" cy="333374"/>
                  </a:xfrm>
                </p:grpSpPr>
                <p:sp>
                  <p:nvSpPr>
                    <p:cNvPr id="6496" name="Google Shape;6496;p48"/>
                    <p:cNvSpPr/>
                    <p:nvPr/>
                  </p:nvSpPr>
                  <p:spPr>
                    <a:xfrm>
                      <a:off x="5482590" y="3688080"/>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7" name="Google Shape;6497;p48"/>
                    <p:cNvSpPr/>
                    <p:nvPr/>
                  </p:nvSpPr>
                  <p:spPr>
                    <a:xfrm>
                      <a:off x="5482590" y="363664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8" name="Google Shape;6498;p48"/>
                    <p:cNvSpPr/>
                    <p:nvPr/>
                  </p:nvSpPr>
                  <p:spPr>
                    <a:xfrm>
                      <a:off x="5536882" y="3585210"/>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9" name="Google Shape;6499;p48"/>
                    <p:cNvSpPr/>
                    <p:nvPr/>
                  </p:nvSpPr>
                  <p:spPr>
                    <a:xfrm>
                      <a:off x="5536882" y="3533775"/>
                      <a:ext cx="84772" cy="25717"/>
                    </a:xfrm>
                    <a:custGeom>
                      <a:avLst/>
                      <a:gdLst/>
                      <a:ahLst/>
                      <a:cxnLst/>
                      <a:rect l="l" t="t" r="r" b="b"/>
                      <a:pathLst>
                        <a:path w="84772" h="25717" extrusionOk="0">
                          <a:moveTo>
                            <a:pt x="0" y="0"/>
                          </a:moveTo>
                          <a:lnTo>
                            <a:pt x="84772" y="0"/>
                          </a:lnTo>
                          <a:lnTo>
                            <a:pt x="8477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0" name="Google Shape;6500;p48"/>
                    <p:cNvSpPr/>
                    <p:nvPr/>
                  </p:nvSpPr>
                  <p:spPr>
                    <a:xfrm>
                      <a:off x="5482590" y="3739515"/>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1" name="Google Shape;6501;p48"/>
                    <p:cNvSpPr/>
                    <p:nvPr/>
                  </p:nvSpPr>
                  <p:spPr>
                    <a:xfrm>
                      <a:off x="5482590" y="3789997"/>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2" name="Google Shape;6502;p48"/>
                    <p:cNvSpPr/>
                    <p:nvPr/>
                  </p:nvSpPr>
                  <p:spPr>
                    <a:xfrm>
                      <a:off x="5482590" y="3841432"/>
                      <a:ext cx="138112" cy="25717"/>
                    </a:xfrm>
                    <a:custGeom>
                      <a:avLst/>
                      <a:gdLst/>
                      <a:ahLst/>
                      <a:cxnLst/>
                      <a:rect l="l" t="t" r="r" b="b"/>
                      <a:pathLst>
                        <a:path w="138112" h="25717" extrusionOk="0">
                          <a:moveTo>
                            <a:pt x="0" y="0"/>
                          </a:moveTo>
                          <a:lnTo>
                            <a:pt x="138113" y="0"/>
                          </a:lnTo>
                          <a:lnTo>
                            <a:pt x="13811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503" name="Google Shape;6503;p48"/>
              <p:cNvGrpSpPr/>
              <p:nvPr/>
            </p:nvGrpSpPr>
            <p:grpSpPr>
              <a:xfrm>
                <a:off x="7356062" y="4610428"/>
                <a:ext cx="176346" cy="533205"/>
                <a:chOff x="6624637" y="2973704"/>
                <a:chExt cx="120967" cy="365760"/>
              </a:xfrm>
            </p:grpSpPr>
            <p:sp>
              <p:nvSpPr>
                <p:cNvPr id="6504" name="Google Shape;6504;p48"/>
                <p:cNvSpPr/>
                <p:nvPr/>
              </p:nvSpPr>
              <p:spPr>
                <a:xfrm>
                  <a:off x="6624637" y="2973704"/>
                  <a:ext cx="120967" cy="365760"/>
                </a:xfrm>
                <a:custGeom>
                  <a:avLst/>
                  <a:gdLst/>
                  <a:ahLst/>
                  <a:cxnLst/>
                  <a:rect l="l" t="t" r="r" b="b"/>
                  <a:pathLst>
                    <a:path w="120967" h="365760" extrusionOk="0">
                      <a:moveTo>
                        <a:pt x="79057" y="157163"/>
                      </a:moveTo>
                      <a:lnTo>
                        <a:pt x="79057" y="0"/>
                      </a:lnTo>
                      <a:lnTo>
                        <a:pt x="0" y="0"/>
                      </a:lnTo>
                      <a:lnTo>
                        <a:pt x="0" y="365760"/>
                      </a:lnTo>
                      <a:lnTo>
                        <a:pt x="79057" y="365760"/>
                      </a:lnTo>
                      <a:lnTo>
                        <a:pt x="120968" y="365760"/>
                      </a:lnTo>
                      <a:lnTo>
                        <a:pt x="120968" y="1571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05" name="Google Shape;6505;p48"/>
                <p:cNvGrpSpPr/>
                <p:nvPr/>
              </p:nvGrpSpPr>
              <p:grpSpPr>
                <a:xfrm>
                  <a:off x="6637972" y="2999422"/>
                  <a:ext cx="90487" cy="319088"/>
                  <a:chOff x="6637972" y="2999422"/>
                  <a:chExt cx="90487" cy="319088"/>
                </a:xfrm>
              </p:grpSpPr>
              <p:sp>
                <p:nvSpPr>
                  <p:cNvPr id="6506" name="Google Shape;6506;p48"/>
                  <p:cNvSpPr/>
                  <p:nvPr/>
                </p:nvSpPr>
                <p:spPr>
                  <a:xfrm>
                    <a:off x="6637972" y="2999422"/>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7" name="Google Shape;6507;p48"/>
                  <p:cNvSpPr/>
                  <p:nvPr/>
                </p:nvSpPr>
                <p:spPr>
                  <a:xfrm>
                    <a:off x="6637972" y="3057525"/>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8" name="Google Shape;6508;p48"/>
                  <p:cNvSpPr/>
                  <p:nvPr/>
                </p:nvSpPr>
                <p:spPr>
                  <a:xfrm>
                    <a:off x="6637972" y="3115627"/>
                    <a:ext cx="52387" cy="28575"/>
                  </a:xfrm>
                  <a:custGeom>
                    <a:avLst/>
                    <a:gdLst/>
                    <a:ahLst/>
                    <a:cxnLst/>
                    <a:rect l="l" t="t" r="r" b="b"/>
                    <a:pathLst>
                      <a:path w="52387" h="28575" extrusionOk="0">
                        <a:moveTo>
                          <a:pt x="0" y="0"/>
                        </a:moveTo>
                        <a:lnTo>
                          <a:pt x="52387" y="0"/>
                        </a:lnTo>
                        <a:lnTo>
                          <a:pt x="523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9" name="Google Shape;6509;p48"/>
                  <p:cNvSpPr/>
                  <p:nvPr/>
                </p:nvSpPr>
                <p:spPr>
                  <a:xfrm>
                    <a:off x="6637972" y="3173730"/>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0" name="Google Shape;6510;p48"/>
                  <p:cNvSpPr/>
                  <p:nvPr/>
                </p:nvSpPr>
                <p:spPr>
                  <a:xfrm>
                    <a:off x="6637972" y="3231832"/>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1" name="Google Shape;6511;p48"/>
                  <p:cNvSpPr/>
                  <p:nvPr/>
                </p:nvSpPr>
                <p:spPr>
                  <a:xfrm>
                    <a:off x="6637972" y="3289935"/>
                    <a:ext cx="90487" cy="28575"/>
                  </a:xfrm>
                  <a:custGeom>
                    <a:avLst/>
                    <a:gdLst/>
                    <a:ahLst/>
                    <a:cxnLst/>
                    <a:rect l="l" t="t" r="r" b="b"/>
                    <a:pathLst>
                      <a:path w="90487" h="28575" extrusionOk="0">
                        <a:moveTo>
                          <a:pt x="0" y="0"/>
                        </a:moveTo>
                        <a:lnTo>
                          <a:pt x="90487" y="0"/>
                        </a:lnTo>
                        <a:lnTo>
                          <a:pt x="90487" y="28575"/>
                        </a:lnTo>
                        <a:lnTo>
                          <a:pt x="0" y="28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512" name="Google Shape;6512;p48"/>
              <p:cNvGrpSpPr/>
              <p:nvPr/>
            </p:nvGrpSpPr>
            <p:grpSpPr>
              <a:xfrm flipH="1">
                <a:off x="5805469" y="4471557"/>
                <a:ext cx="367970" cy="672014"/>
                <a:chOff x="5227320" y="2655570"/>
                <a:chExt cx="218121" cy="461010"/>
              </a:xfrm>
            </p:grpSpPr>
            <p:grpSp>
              <p:nvGrpSpPr>
                <p:cNvPr id="6513" name="Google Shape;6513;p48"/>
                <p:cNvGrpSpPr/>
                <p:nvPr/>
              </p:nvGrpSpPr>
              <p:grpSpPr>
                <a:xfrm>
                  <a:off x="5328284" y="2785109"/>
                  <a:ext cx="117157" cy="330517"/>
                  <a:chOff x="5328284" y="2785109"/>
                  <a:chExt cx="117157" cy="330517"/>
                </a:xfrm>
              </p:grpSpPr>
              <p:sp>
                <p:nvSpPr>
                  <p:cNvPr id="6514" name="Google Shape;6514;p48"/>
                  <p:cNvSpPr/>
                  <p:nvPr/>
                </p:nvSpPr>
                <p:spPr>
                  <a:xfrm>
                    <a:off x="5328284" y="2785109"/>
                    <a:ext cx="117157" cy="330517"/>
                  </a:xfrm>
                  <a:custGeom>
                    <a:avLst/>
                    <a:gdLst/>
                    <a:ahLst/>
                    <a:cxnLst/>
                    <a:rect l="l" t="t" r="r" b="b"/>
                    <a:pathLst>
                      <a:path w="117157" h="330517" extrusionOk="0">
                        <a:moveTo>
                          <a:pt x="117158" y="96203"/>
                        </a:moveTo>
                        <a:lnTo>
                          <a:pt x="117158" y="330518"/>
                        </a:lnTo>
                        <a:lnTo>
                          <a:pt x="0" y="330518"/>
                        </a:lnTo>
                        <a:lnTo>
                          <a:pt x="0" y="0"/>
                        </a:lnTo>
                        <a:lnTo>
                          <a:pt x="22860" y="18098"/>
                        </a:lnTo>
                        <a:lnTo>
                          <a:pt x="53340" y="438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15" name="Google Shape;6515;p48"/>
                  <p:cNvGrpSpPr/>
                  <p:nvPr/>
                </p:nvGrpSpPr>
                <p:grpSpPr>
                  <a:xfrm>
                    <a:off x="5338762" y="2803207"/>
                    <a:ext cx="96202" cy="300990"/>
                    <a:chOff x="5338762" y="2803207"/>
                    <a:chExt cx="96202" cy="300990"/>
                  </a:xfrm>
                </p:grpSpPr>
                <p:sp>
                  <p:nvSpPr>
                    <p:cNvPr id="6516" name="Google Shape;6516;p48"/>
                    <p:cNvSpPr/>
                    <p:nvPr/>
                  </p:nvSpPr>
                  <p:spPr>
                    <a:xfrm>
                      <a:off x="5338762" y="2803207"/>
                      <a:ext cx="30479" cy="25717"/>
                    </a:xfrm>
                    <a:custGeom>
                      <a:avLst/>
                      <a:gdLst/>
                      <a:ahLst/>
                      <a:cxnLst/>
                      <a:rect l="l" t="t" r="r" b="b"/>
                      <a:pathLst>
                        <a:path w="30479" h="25717" extrusionOk="0">
                          <a:moveTo>
                            <a:pt x="30480" y="25717"/>
                          </a:moveTo>
                          <a:lnTo>
                            <a:pt x="0" y="25717"/>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7" name="Google Shape;6517;p48"/>
                    <p:cNvSpPr/>
                    <p:nvPr/>
                  </p:nvSpPr>
                  <p:spPr>
                    <a:xfrm>
                      <a:off x="5338762" y="2858452"/>
                      <a:ext cx="56197" cy="25717"/>
                    </a:xfrm>
                    <a:custGeom>
                      <a:avLst/>
                      <a:gdLst/>
                      <a:ahLst/>
                      <a:cxnLst/>
                      <a:rect l="l" t="t" r="r" b="b"/>
                      <a:pathLst>
                        <a:path w="56197" h="25717" extrusionOk="0">
                          <a:moveTo>
                            <a:pt x="0" y="0"/>
                          </a:moveTo>
                          <a:lnTo>
                            <a:pt x="56197" y="0"/>
                          </a:lnTo>
                          <a:lnTo>
                            <a:pt x="56197"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8" name="Google Shape;6518;p48"/>
                    <p:cNvSpPr/>
                    <p:nvPr/>
                  </p:nvSpPr>
                  <p:spPr>
                    <a:xfrm>
                      <a:off x="5338762" y="2913697"/>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9" name="Google Shape;6519;p48"/>
                    <p:cNvSpPr/>
                    <p:nvPr/>
                  </p:nvSpPr>
                  <p:spPr>
                    <a:xfrm>
                      <a:off x="5338762" y="2967990"/>
                      <a:ext cx="96202" cy="25717"/>
                    </a:xfrm>
                    <a:custGeom>
                      <a:avLst/>
                      <a:gdLst/>
                      <a:ahLst/>
                      <a:cxnLst/>
                      <a:rect l="l" t="t" r="r" b="b"/>
                      <a:pathLst>
                        <a:path w="96202" h="25717" extrusionOk="0">
                          <a:moveTo>
                            <a:pt x="0" y="0"/>
                          </a:moveTo>
                          <a:lnTo>
                            <a:pt x="96203" y="0"/>
                          </a:lnTo>
                          <a:lnTo>
                            <a:pt x="96203"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0" name="Google Shape;6520;p48"/>
                    <p:cNvSpPr/>
                    <p:nvPr/>
                  </p:nvSpPr>
                  <p:spPr>
                    <a:xfrm>
                      <a:off x="5338762" y="3023235"/>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1" name="Google Shape;6521;p48"/>
                    <p:cNvSpPr/>
                    <p:nvPr/>
                  </p:nvSpPr>
                  <p:spPr>
                    <a:xfrm>
                      <a:off x="5338762" y="3078480"/>
                      <a:ext cx="96202" cy="25717"/>
                    </a:xfrm>
                    <a:custGeom>
                      <a:avLst/>
                      <a:gdLst/>
                      <a:ahLst/>
                      <a:cxnLst/>
                      <a:rect l="l" t="t" r="r" b="b"/>
                      <a:pathLst>
                        <a:path w="96202" h="25717" extrusionOk="0">
                          <a:moveTo>
                            <a:pt x="0" y="0"/>
                          </a:moveTo>
                          <a:lnTo>
                            <a:pt x="96203" y="0"/>
                          </a:lnTo>
                          <a:lnTo>
                            <a:pt x="96203"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522" name="Google Shape;6522;p48"/>
                <p:cNvGrpSpPr/>
                <p:nvPr/>
              </p:nvGrpSpPr>
              <p:grpSpPr>
                <a:xfrm>
                  <a:off x="5227320" y="2655570"/>
                  <a:ext cx="88582" cy="461010"/>
                  <a:chOff x="5227320" y="2655570"/>
                  <a:chExt cx="88582" cy="461010"/>
                </a:xfrm>
              </p:grpSpPr>
              <p:sp>
                <p:nvSpPr>
                  <p:cNvPr id="6523" name="Google Shape;6523;p48"/>
                  <p:cNvSpPr/>
                  <p:nvPr/>
                </p:nvSpPr>
                <p:spPr>
                  <a:xfrm>
                    <a:off x="5227320" y="2655570"/>
                    <a:ext cx="88582" cy="461010"/>
                  </a:xfrm>
                  <a:custGeom>
                    <a:avLst/>
                    <a:gdLst/>
                    <a:ahLst/>
                    <a:cxnLst/>
                    <a:rect l="l" t="t" r="r" b="b"/>
                    <a:pathLst>
                      <a:path w="88582" h="461010" extrusionOk="0">
                        <a:moveTo>
                          <a:pt x="0" y="0"/>
                        </a:moveTo>
                        <a:lnTo>
                          <a:pt x="88583" y="0"/>
                        </a:lnTo>
                        <a:lnTo>
                          <a:pt x="88583" y="461010"/>
                        </a:lnTo>
                        <a:lnTo>
                          <a:pt x="0" y="46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24" name="Google Shape;6524;p48"/>
                  <p:cNvGrpSpPr/>
                  <p:nvPr/>
                </p:nvGrpSpPr>
                <p:grpSpPr>
                  <a:xfrm>
                    <a:off x="5237797" y="2667952"/>
                    <a:ext cx="65722" cy="436245"/>
                    <a:chOff x="5237797" y="2667952"/>
                    <a:chExt cx="65722" cy="436245"/>
                  </a:xfrm>
                </p:grpSpPr>
                <p:sp>
                  <p:nvSpPr>
                    <p:cNvPr id="6525" name="Google Shape;6525;p48"/>
                    <p:cNvSpPr/>
                    <p:nvPr/>
                  </p:nvSpPr>
                  <p:spPr>
                    <a:xfrm>
                      <a:off x="5237797" y="2924175"/>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6" name="Google Shape;6526;p48"/>
                    <p:cNvSpPr/>
                    <p:nvPr/>
                  </p:nvSpPr>
                  <p:spPr>
                    <a:xfrm>
                      <a:off x="5237797" y="287369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7" name="Google Shape;6527;p48"/>
                    <p:cNvSpPr/>
                    <p:nvPr/>
                  </p:nvSpPr>
                  <p:spPr>
                    <a:xfrm>
                      <a:off x="5237797" y="2822257"/>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8" name="Google Shape;6528;p48"/>
                    <p:cNvSpPr/>
                    <p:nvPr/>
                  </p:nvSpPr>
                  <p:spPr>
                    <a:xfrm>
                      <a:off x="5237797" y="2770822"/>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9" name="Google Shape;6529;p48"/>
                    <p:cNvSpPr/>
                    <p:nvPr/>
                  </p:nvSpPr>
                  <p:spPr>
                    <a:xfrm>
                      <a:off x="5237797" y="2719387"/>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0" name="Google Shape;6530;p48"/>
                    <p:cNvSpPr/>
                    <p:nvPr/>
                  </p:nvSpPr>
                  <p:spPr>
                    <a:xfrm>
                      <a:off x="5237797" y="2667952"/>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1" name="Google Shape;6531;p48"/>
                    <p:cNvSpPr/>
                    <p:nvPr/>
                  </p:nvSpPr>
                  <p:spPr>
                    <a:xfrm>
                      <a:off x="5237797" y="297561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2" name="Google Shape;6532;p48"/>
                    <p:cNvSpPr/>
                    <p:nvPr/>
                  </p:nvSpPr>
                  <p:spPr>
                    <a:xfrm>
                      <a:off x="5237797" y="3027045"/>
                      <a:ext cx="65722" cy="25717"/>
                    </a:xfrm>
                    <a:custGeom>
                      <a:avLst/>
                      <a:gdLst/>
                      <a:ahLst/>
                      <a:cxnLst/>
                      <a:rect l="l" t="t" r="r" b="b"/>
                      <a:pathLst>
                        <a:path w="65722" h="25717" extrusionOk="0">
                          <a:moveTo>
                            <a:pt x="0" y="0"/>
                          </a:moveTo>
                          <a:lnTo>
                            <a:pt x="65722" y="0"/>
                          </a:lnTo>
                          <a:lnTo>
                            <a:pt x="65722" y="25718"/>
                          </a:lnTo>
                          <a:lnTo>
                            <a:pt x="0" y="257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3" name="Google Shape;6533;p48"/>
                    <p:cNvSpPr/>
                    <p:nvPr/>
                  </p:nvSpPr>
                  <p:spPr>
                    <a:xfrm>
                      <a:off x="5237797" y="3078480"/>
                      <a:ext cx="65722" cy="25717"/>
                    </a:xfrm>
                    <a:custGeom>
                      <a:avLst/>
                      <a:gdLst/>
                      <a:ahLst/>
                      <a:cxnLst/>
                      <a:rect l="l" t="t" r="r" b="b"/>
                      <a:pathLst>
                        <a:path w="65722" h="25717" extrusionOk="0">
                          <a:moveTo>
                            <a:pt x="0" y="0"/>
                          </a:moveTo>
                          <a:lnTo>
                            <a:pt x="65722" y="0"/>
                          </a:lnTo>
                          <a:lnTo>
                            <a:pt x="65722" y="25717"/>
                          </a:lnTo>
                          <a:lnTo>
                            <a:pt x="0" y="257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spTree>
    <p:extLst>
      <p:ext uri="{BB962C8B-B14F-4D97-AF65-F5344CB8AC3E}">
        <p14:creationId xmlns:p14="http://schemas.microsoft.com/office/powerpoint/2010/main" val="1352601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2"/>
        <p:cNvGrpSpPr/>
        <p:nvPr/>
      </p:nvGrpSpPr>
      <p:grpSpPr>
        <a:xfrm>
          <a:off x="0" y="0"/>
          <a:ext cx="0" cy="0"/>
          <a:chOff x="0" y="0"/>
          <a:chExt cx="0" cy="0"/>
        </a:xfrm>
      </p:grpSpPr>
      <p:sp>
        <p:nvSpPr>
          <p:cNvPr id="5613" name="Google Shape;5613;p40"/>
          <p:cNvSpPr/>
          <p:nvPr/>
        </p:nvSpPr>
        <p:spPr>
          <a:xfrm>
            <a:off x="5290800" y="0"/>
            <a:ext cx="3853200" cy="51435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4" name="Google Shape;5614;p40"/>
          <p:cNvSpPr txBox="1">
            <a:spLocks noGrp="1"/>
          </p:cNvSpPr>
          <p:nvPr>
            <p:ph type="title"/>
          </p:nvPr>
        </p:nvSpPr>
        <p:spPr>
          <a:xfrm>
            <a:off x="713224" y="2152675"/>
            <a:ext cx="4336053"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HTTP &amp;  Web Cookie</a:t>
            </a:r>
            <a:endParaRPr dirty="0"/>
          </a:p>
        </p:txBody>
      </p:sp>
      <p:sp>
        <p:nvSpPr>
          <p:cNvPr id="5615" name="Google Shape;5615;p40"/>
          <p:cNvSpPr txBox="1">
            <a:spLocks noGrp="1"/>
          </p:cNvSpPr>
          <p:nvPr>
            <p:ph type="title" idx="2"/>
          </p:nvPr>
        </p:nvSpPr>
        <p:spPr>
          <a:xfrm>
            <a:off x="713225" y="1104438"/>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01</a:t>
            </a:r>
            <a:endParaRPr dirty="0">
              <a:solidFill>
                <a:schemeClr val="dk2"/>
              </a:solidFill>
            </a:endParaRPr>
          </a:p>
        </p:txBody>
      </p:sp>
      <p:sp>
        <p:nvSpPr>
          <p:cNvPr id="5617" name="Google Shape;5617;p40"/>
          <p:cNvSpPr/>
          <p:nvPr/>
        </p:nvSpPr>
        <p:spPr>
          <a:xfrm>
            <a:off x="8453376" y="3379597"/>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18" name="Google Shape;5618;p40"/>
          <p:cNvGrpSpPr/>
          <p:nvPr/>
        </p:nvGrpSpPr>
        <p:grpSpPr>
          <a:xfrm>
            <a:off x="5745322" y="1716136"/>
            <a:ext cx="2944177" cy="2310001"/>
            <a:chOff x="5745322" y="1716136"/>
            <a:chExt cx="2944177" cy="2310001"/>
          </a:xfrm>
        </p:grpSpPr>
        <p:sp>
          <p:nvSpPr>
            <p:cNvPr id="5619" name="Google Shape;5619;p40"/>
            <p:cNvSpPr/>
            <p:nvPr/>
          </p:nvSpPr>
          <p:spPr>
            <a:xfrm>
              <a:off x="7543037" y="2026453"/>
              <a:ext cx="450459" cy="1317225"/>
            </a:xfrm>
            <a:custGeom>
              <a:avLst/>
              <a:gdLst/>
              <a:ahLst/>
              <a:cxnLst/>
              <a:rect l="l" t="t" r="r" b="b"/>
              <a:pathLst>
                <a:path w="728662" h="2130742" extrusionOk="0">
                  <a:moveTo>
                    <a:pt x="500063" y="876300"/>
                  </a:moveTo>
                  <a:lnTo>
                    <a:pt x="500063" y="23813"/>
                  </a:lnTo>
                  <a:cubicBezTo>
                    <a:pt x="500063" y="10477"/>
                    <a:pt x="489585" y="0"/>
                    <a:pt x="476250" y="0"/>
                  </a:cubicBezTo>
                  <a:lnTo>
                    <a:pt x="23813" y="0"/>
                  </a:lnTo>
                  <a:cubicBezTo>
                    <a:pt x="10478" y="0"/>
                    <a:pt x="0" y="10477"/>
                    <a:pt x="0" y="23813"/>
                  </a:cubicBezTo>
                  <a:lnTo>
                    <a:pt x="0" y="2059305"/>
                  </a:lnTo>
                  <a:cubicBezTo>
                    <a:pt x="0" y="2072640"/>
                    <a:pt x="10478" y="2083118"/>
                    <a:pt x="23813" y="2083118"/>
                  </a:cubicBezTo>
                  <a:lnTo>
                    <a:pt x="289560" y="2083118"/>
                  </a:lnTo>
                  <a:cubicBezTo>
                    <a:pt x="302895" y="2083118"/>
                    <a:pt x="313373" y="2093595"/>
                    <a:pt x="313373" y="2106930"/>
                  </a:cubicBezTo>
                  <a:lnTo>
                    <a:pt x="313373" y="2106930"/>
                  </a:lnTo>
                  <a:cubicBezTo>
                    <a:pt x="313373" y="2120265"/>
                    <a:pt x="323850" y="2130743"/>
                    <a:pt x="337185" y="2130743"/>
                  </a:cubicBezTo>
                  <a:lnTo>
                    <a:pt x="704850" y="2130743"/>
                  </a:lnTo>
                  <a:cubicBezTo>
                    <a:pt x="718185" y="2130743"/>
                    <a:pt x="728663" y="2120265"/>
                    <a:pt x="728663" y="2106930"/>
                  </a:cubicBezTo>
                  <a:lnTo>
                    <a:pt x="728663" y="924877"/>
                  </a:lnTo>
                  <a:cubicBezTo>
                    <a:pt x="728663" y="911543"/>
                    <a:pt x="718185" y="901065"/>
                    <a:pt x="704850" y="901065"/>
                  </a:cubicBezTo>
                  <a:lnTo>
                    <a:pt x="524828" y="901065"/>
                  </a:lnTo>
                  <a:cubicBezTo>
                    <a:pt x="510540" y="901065"/>
                    <a:pt x="500063" y="889635"/>
                    <a:pt x="500063" y="876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0" name="Google Shape;5620;p40"/>
            <p:cNvSpPr/>
            <p:nvPr/>
          </p:nvSpPr>
          <p:spPr>
            <a:xfrm>
              <a:off x="8066512" y="1775609"/>
              <a:ext cx="171351" cy="1668171"/>
            </a:xfrm>
            <a:custGeom>
              <a:avLst/>
              <a:gdLst/>
              <a:ahLst/>
              <a:cxnLst/>
              <a:rect l="l" t="t" r="r" b="b"/>
              <a:pathLst>
                <a:path w="277177" h="2698432" extrusionOk="0">
                  <a:moveTo>
                    <a:pt x="250507" y="0"/>
                  </a:moveTo>
                  <a:lnTo>
                    <a:pt x="26670" y="0"/>
                  </a:lnTo>
                  <a:cubicBezTo>
                    <a:pt x="12382" y="0"/>
                    <a:pt x="0" y="11430"/>
                    <a:pt x="0" y="26670"/>
                  </a:cubicBezTo>
                  <a:lnTo>
                    <a:pt x="0" y="2671763"/>
                  </a:lnTo>
                  <a:cubicBezTo>
                    <a:pt x="0" y="2686050"/>
                    <a:pt x="11430" y="2698433"/>
                    <a:pt x="26670" y="2698433"/>
                  </a:cubicBezTo>
                  <a:lnTo>
                    <a:pt x="250507" y="2698433"/>
                  </a:lnTo>
                  <a:cubicBezTo>
                    <a:pt x="264795" y="2698433"/>
                    <a:pt x="277177" y="2687003"/>
                    <a:pt x="277177" y="2671763"/>
                  </a:cubicBezTo>
                  <a:lnTo>
                    <a:pt x="277177" y="26670"/>
                  </a:lnTo>
                  <a:cubicBezTo>
                    <a:pt x="276225" y="12382"/>
                    <a:pt x="264795" y="0"/>
                    <a:pt x="25050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1" name="Google Shape;5621;p40"/>
            <p:cNvSpPr/>
            <p:nvPr/>
          </p:nvSpPr>
          <p:spPr>
            <a:xfrm>
              <a:off x="8320300" y="2413548"/>
              <a:ext cx="258000" cy="1261054"/>
            </a:xfrm>
            <a:custGeom>
              <a:avLst/>
              <a:gdLst/>
              <a:ahLst/>
              <a:cxnLst/>
              <a:rect l="l" t="t" r="r" b="b"/>
              <a:pathLst>
                <a:path w="417340" h="2039881" extrusionOk="0">
                  <a:moveTo>
                    <a:pt x="407670" y="257754"/>
                  </a:moveTo>
                  <a:lnTo>
                    <a:pt x="38100" y="4389"/>
                  </a:lnTo>
                  <a:cubicBezTo>
                    <a:pt x="21908" y="-7041"/>
                    <a:pt x="0" y="5342"/>
                    <a:pt x="0" y="24392"/>
                  </a:cubicBezTo>
                  <a:lnTo>
                    <a:pt x="0" y="2016069"/>
                  </a:lnTo>
                  <a:cubicBezTo>
                    <a:pt x="0" y="2029404"/>
                    <a:pt x="10478" y="2039882"/>
                    <a:pt x="23813" y="2039882"/>
                  </a:cubicBezTo>
                  <a:lnTo>
                    <a:pt x="393383" y="2039882"/>
                  </a:lnTo>
                  <a:cubicBezTo>
                    <a:pt x="406718" y="2039882"/>
                    <a:pt x="417195" y="2029404"/>
                    <a:pt x="417195" y="2016069"/>
                  </a:cubicBezTo>
                  <a:lnTo>
                    <a:pt x="417195" y="277757"/>
                  </a:lnTo>
                  <a:cubicBezTo>
                    <a:pt x="418148" y="269184"/>
                    <a:pt x="414338" y="261564"/>
                    <a:pt x="407670" y="25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2" name="Google Shape;5622;p40"/>
            <p:cNvSpPr/>
            <p:nvPr/>
          </p:nvSpPr>
          <p:spPr>
            <a:xfrm>
              <a:off x="6581469" y="2071204"/>
              <a:ext cx="322102" cy="1272473"/>
            </a:xfrm>
            <a:custGeom>
              <a:avLst/>
              <a:gdLst/>
              <a:ahLst/>
              <a:cxnLst/>
              <a:rect l="l" t="t" r="r" b="b"/>
              <a:pathLst>
                <a:path w="521032" h="2058352" extrusionOk="0">
                  <a:moveTo>
                    <a:pt x="421005" y="0"/>
                  </a:moveTo>
                  <a:lnTo>
                    <a:pt x="100013" y="0"/>
                  </a:lnTo>
                  <a:cubicBezTo>
                    <a:pt x="44767" y="0"/>
                    <a:pt x="0" y="44767"/>
                    <a:pt x="0" y="100013"/>
                  </a:cubicBezTo>
                  <a:lnTo>
                    <a:pt x="0" y="1958340"/>
                  </a:lnTo>
                  <a:cubicBezTo>
                    <a:pt x="0" y="2013585"/>
                    <a:pt x="44767" y="2058353"/>
                    <a:pt x="100013" y="2058353"/>
                  </a:cubicBezTo>
                  <a:lnTo>
                    <a:pt x="421005" y="2058353"/>
                  </a:lnTo>
                  <a:cubicBezTo>
                    <a:pt x="476250" y="2058353"/>
                    <a:pt x="521017" y="2013585"/>
                    <a:pt x="521017" y="1958340"/>
                  </a:cubicBezTo>
                  <a:lnTo>
                    <a:pt x="521017" y="100965"/>
                  </a:lnTo>
                  <a:cubicBezTo>
                    <a:pt x="521970" y="44767"/>
                    <a:pt x="477203" y="0"/>
                    <a:pt x="4210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3" name="Google Shape;5623;p40"/>
            <p:cNvSpPr/>
            <p:nvPr/>
          </p:nvSpPr>
          <p:spPr>
            <a:xfrm>
              <a:off x="6244066" y="1906081"/>
              <a:ext cx="220224" cy="1540642"/>
            </a:xfrm>
            <a:custGeom>
              <a:avLst/>
              <a:gdLst/>
              <a:ahLst/>
              <a:cxnLst/>
              <a:rect l="l" t="t" r="r" b="b"/>
              <a:pathLst>
                <a:path w="356235" h="2492142" extrusionOk="0">
                  <a:moveTo>
                    <a:pt x="18098" y="241385"/>
                  </a:moveTo>
                  <a:lnTo>
                    <a:pt x="260033" y="15643"/>
                  </a:lnTo>
                  <a:cubicBezTo>
                    <a:pt x="296228" y="-18647"/>
                    <a:pt x="356235" y="7070"/>
                    <a:pt x="356235" y="57553"/>
                  </a:cubicBezTo>
                  <a:lnTo>
                    <a:pt x="356235" y="2492143"/>
                  </a:lnTo>
                  <a:lnTo>
                    <a:pt x="0" y="2492143"/>
                  </a:lnTo>
                  <a:lnTo>
                    <a:pt x="0" y="282343"/>
                  </a:lnTo>
                  <a:cubicBezTo>
                    <a:pt x="0" y="267103"/>
                    <a:pt x="6668" y="251863"/>
                    <a:pt x="18098" y="24138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4" name="Google Shape;5624;p40"/>
            <p:cNvSpPr/>
            <p:nvPr/>
          </p:nvSpPr>
          <p:spPr>
            <a:xfrm>
              <a:off x="5871332" y="2621249"/>
              <a:ext cx="288529" cy="986226"/>
            </a:xfrm>
            <a:custGeom>
              <a:avLst/>
              <a:gdLst/>
              <a:ahLst/>
              <a:cxnLst/>
              <a:rect l="l" t="t" r="r" b="b"/>
              <a:pathLst>
                <a:path w="466725" h="1595318" extrusionOk="0">
                  <a:moveTo>
                    <a:pt x="59055" y="102751"/>
                  </a:moveTo>
                  <a:lnTo>
                    <a:pt x="351473" y="4644"/>
                  </a:lnTo>
                  <a:cubicBezTo>
                    <a:pt x="408623" y="-14406"/>
                    <a:pt x="466725" y="27503"/>
                    <a:pt x="466725" y="87511"/>
                  </a:cubicBezTo>
                  <a:lnTo>
                    <a:pt x="466725" y="1595318"/>
                  </a:lnTo>
                  <a:lnTo>
                    <a:pt x="0" y="1595318"/>
                  </a:lnTo>
                  <a:lnTo>
                    <a:pt x="0" y="185619"/>
                  </a:lnTo>
                  <a:cubicBezTo>
                    <a:pt x="0" y="147519"/>
                    <a:pt x="23813" y="114181"/>
                    <a:pt x="59055" y="1027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5" name="Google Shape;5625;p40"/>
            <p:cNvSpPr/>
            <p:nvPr/>
          </p:nvSpPr>
          <p:spPr>
            <a:xfrm>
              <a:off x="7594266" y="1716136"/>
              <a:ext cx="409240" cy="363816"/>
            </a:xfrm>
            <a:custGeom>
              <a:avLst/>
              <a:gdLst/>
              <a:ahLst/>
              <a:cxnLst/>
              <a:rect l="l" t="t" r="r" b="b"/>
              <a:pathLst>
                <a:path w="661987" h="588508" extrusionOk="0">
                  <a:moveTo>
                    <a:pt x="552450" y="0"/>
                  </a:moveTo>
                  <a:lnTo>
                    <a:pt x="109538" y="0"/>
                  </a:lnTo>
                  <a:cubicBezTo>
                    <a:pt x="49530" y="0"/>
                    <a:pt x="0" y="48578"/>
                    <a:pt x="0" y="109538"/>
                  </a:cubicBezTo>
                  <a:lnTo>
                    <a:pt x="0" y="298133"/>
                  </a:lnTo>
                  <a:lnTo>
                    <a:pt x="0" y="403860"/>
                  </a:lnTo>
                  <a:lnTo>
                    <a:pt x="0" y="554355"/>
                  </a:lnTo>
                  <a:cubicBezTo>
                    <a:pt x="0" y="584835"/>
                    <a:pt x="36195" y="600075"/>
                    <a:pt x="58103" y="578168"/>
                  </a:cubicBezTo>
                  <a:lnTo>
                    <a:pt x="122872" y="513398"/>
                  </a:lnTo>
                  <a:lnTo>
                    <a:pt x="552450" y="513398"/>
                  </a:lnTo>
                  <a:cubicBezTo>
                    <a:pt x="612457" y="513398"/>
                    <a:pt x="661988" y="464820"/>
                    <a:pt x="661988" y="403860"/>
                  </a:cubicBezTo>
                  <a:lnTo>
                    <a:pt x="661988" y="109538"/>
                  </a:lnTo>
                  <a:cubicBezTo>
                    <a:pt x="661035" y="49530"/>
                    <a:pt x="612457" y="0"/>
                    <a:pt x="55245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26" name="Google Shape;5626;p40"/>
            <p:cNvGrpSpPr/>
            <p:nvPr/>
          </p:nvGrpSpPr>
          <p:grpSpPr>
            <a:xfrm>
              <a:off x="7651660" y="1751466"/>
              <a:ext cx="307683" cy="252611"/>
              <a:chOff x="6798441" y="1544002"/>
              <a:chExt cx="497708" cy="408623"/>
            </a:xfrm>
          </p:grpSpPr>
          <p:sp>
            <p:nvSpPr>
              <p:cNvPr id="5627" name="Google Shape;5627;p40"/>
              <p:cNvSpPr/>
              <p:nvPr/>
            </p:nvSpPr>
            <p:spPr>
              <a:xfrm>
                <a:off x="7006590" y="1708785"/>
                <a:ext cx="72390" cy="72389"/>
              </a:xfrm>
              <a:custGeom>
                <a:avLst/>
                <a:gdLst/>
                <a:ahLst/>
                <a:cxnLst/>
                <a:rect l="l" t="t" r="r" b="b"/>
                <a:pathLst>
                  <a:path w="72390" h="72389" extrusionOk="0">
                    <a:moveTo>
                      <a:pt x="72390" y="36195"/>
                    </a:moveTo>
                    <a:cubicBezTo>
                      <a:pt x="72390" y="56198"/>
                      <a:pt x="56197" y="72390"/>
                      <a:pt x="36195" y="72390"/>
                    </a:cubicBezTo>
                    <a:cubicBezTo>
                      <a:pt x="16192" y="72390"/>
                      <a:pt x="0" y="56198"/>
                      <a:pt x="0" y="36195"/>
                    </a:cubicBezTo>
                    <a:cubicBezTo>
                      <a:pt x="0" y="16192"/>
                      <a:pt x="16192" y="0"/>
                      <a:pt x="36195" y="0"/>
                    </a:cubicBezTo>
                    <a:cubicBezTo>
                      <a:pt x="56197" y="952"/>
                      <a:pt x="72390" y="16192"/>
                      <a:pt x="72390" y="3619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8" name="Google Shape;5628;p40"/>
              <p:cNvSpPr/>
              <p:nvPr/>
            </p:nvSpPr>
            <p:spPr>
              <a:xfrm>
                <a:off x="6942772" y="1644967"/>
                <a:ext cx="200025" cy="200024"/>
              </a:xfrm>
              <a:custGeom>
                <a:avLst/>
                <a:gdLst/>
                <a:ahLst/>
                <a:cxnLst/>
                <a:rect l="l" t="t" r="r" b="b"/>
                <a:pathLst>
                  <a:path w="200025" h="200024" extrusionOk="0">
                    <a:moveTo>
                      <a:pt x="100013" y="200025"/>
                    </a:moveTo>
                    <a:cubicBezTo>
                      <a:pt x="44768" y="200025"/>
                      <a:pt x="0" y="155258"/>
                      <a:pt x="0" y="100012"/>
                    </a:cubicBezTo>
                    <a:cubicBezTo>
                      <a:pt x="0" y="44768"/>
                      <a:pt x="44768" y="0"/>
                      <a:pt x="100013" y="0"/>
                    </a:cubicBezTo>
                    <a:cubicBezTo>
                      <a:pt x="155258" y="0"/>
                      <a:pt x="200025" y="44768"/>
                      <a:pt x="200025" y="100012"/>
                    </a:cubicBezTo>
                    <a:cubicBezTo>
                      <a:pt x="200025" y="155258"/>
                      <a:pt x="155258" y="200025"/>
                      <a:pt x="100013" y="200025"/>
                    </a:cubicBezTo>
                    <a:close/>
                    <a:moveTo>
                      <a:pt x="100013" y="23812"/>
                    </a:moveTo>
                    <a:cubicBezTo>
                      <a:pt x="58103" y="23812"/>
                      <a:pt x="22860" y="58103"/>
                      <a:pt x="22860" y="100965"/>
                    </a:cubicBezTo>
                    <a:cubicBezTo>
                      <a:pt x="22860" y="142875"/>
                      <a:pt x="57150" y="178118"/>
                      <a:pt x="100013" y="178118"/>
                    </a:cubicBezTo>
                    <a:cubicBezTo>
                      <a:pt x="142875" y="178118"/>
                      <a:pt x="177165" y="143828"/>
                      <a:pt x="177165" y="100965"/>
                    </a:cubicBezTo>
                    <a:cubicBezTo>
                      <a:pt x="176213" y="58103"/>
                      <a:pt x="141922" y="23812"/>
                      <a:pt x="100013" y="238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9" name="Google Shape;5629;p40"/>
              <p:cNvSpPr/>
              <p:nvPr/>
            </p:nvSpPr>
            <p:spPr>
              <a:xfrm>
                <a:off x="7034212" y="1572577"/>
                <a:ext cx="17145" cy="84772"/>
              </a:xfrm>
              <a:custGeom>
                <a:avLst/>
                <a:gdLst/>
                <a:ahLst/>
                <a:cxnLst/>
                <a:rect l="l" t="t" r="r" b="b"/>
                <a:pathLst>
                  <a:path w="17145" h="84772" extrusionOk="0">
                    <a:moveTo>
                      <a:pt x="0" y="0"/>
                    </a:moveTo>
                    <a:lnTo>
                      <a:pt x="17145" y="0"/>
                    </a:lnTo>
                    <a:lnTo>
                      <a:pt x="17145" y="84773"/>
                    </a:lnTo>
                    <a:lnTo>
                      <a:pt x="0" y="8477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0" name="Google Shape;5630;p40"/>
              <p:cNvSpPr/>
              <p:nvPr/>
            </p:nvSpPr>
            <p:spPr>
              <a:xfrm rot="-3882905">
                <a:off x="6938148" y="1868303"/>
                <a:ext cx="105818" cy="17159"/>
              </a:xfrm>
              <a:custGeom>
                <a:avLst/>
                <a:gdLst/>
                <a:ahLst/>
                <a:cxnLst/>
                <a:rect l="l" t="t" r="r" b="b"/>
                <a:pathLst>
                  <a:path w="105724" h="17144" extrusionOk="0">
                    <a:moveTo>
                      <a:pt x="0" y="0"/>
                    </a:moveTo>
                    <a:lnTo>
                      <a:pt x="105724" y="0"/>
                    </a:lnTo>
                    <a:lnTo>
                      <a:pt x="105724" y="17145"/>
                    </a:lnTo>
                    <a:lnTo>
                      <a:pt x="0" y="1714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1" name="Google Shape;5631;p40"/>
              <p:cNvSpPr/>
              <p:nvPr/>
            </p:nvSpPr>
            <p:spPr>
              <a:xfrm>
                <a:off x="7014209" y="1544002"/>
                <a:ext cx="57150" cy="57150"/>
              </a:xfrm>
              <a:custGeom>
                <a:avLst/>
                <a:gdLst/>
                <a:ahLst/>
                <a:cxnLst/>
                <a:rect l="l" t="t" r="r" b="b"/>
                <a:pathLst>
                  <a:path w="57150" h="57150" extrusionOk="0">
                    <a:moveTo>
                      <a:pt x="57150" y="28575"/>
                    </a:moveTo>
                    <a:cubicBezTo>
                      <a:pt x="57150" y="44768"/>
                      <a:pt x="43815" y="57150"/>
                      <a:pt x="28575" y="57150"/>
                    </a:cubicBezTo>
                    <a:cubicBezTo>
                      <a:pt x="13335" y="57150"/>
                      <a:pt x="0" y="43815"/>
                      <a:pt x="0" y="28575"/>
                    </a:cubicBezTo>
                    <a:cubicBezTo>
                      <a:pt x="0" y="12383"/>
                      <a:pt x="13335" y="0"/>
                      <a:pt x="28575" y="0"/>
                    </a:cubicBezTo>
                    <a:cubicBezTo>
                      <a:pt x="43815" y="0"/>
                      <a:pt x="57150" y="12383"/>
                      <a:pt x="57150" y="2857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2" name="Google Shape;5632;p40"/>
              <p:cNvSpPr/>
              <p:nvPr/>
            </p:nvSpPr>
            <p:spPr>
              <a:xfrm>
                <a:off x="6939915" y="1895475"/>
                <a:ext cx="57150" cy="57150"/>
              </a:xfrm>
              <a:custGeom>
                <a:avLst/>
                <a:gdLst/>
                <a:ahLst/>
                <a:cxnLst/>
                <a:rect l="l" t="t" r="r" b="b"/>
                <a:pathLst>
                  <a:path w="57150" h="57150" extrusionOk="0">
                    <a:moveTo>
                      <a:pt x="57150" y="28575"/>
                    </a:moveTo>
                    <a:cubicBezTo>
                      <a:pt x="57150" y="44767"/>
                      <a:pt x="43815" y="57150"/>
                      <a:pt x="28575" y="57150"/>
                    </a:cubicBezTo>
                    <a:cubicBezTo>
                      <a:pt x="12382" y="57150"/>
                      <a:pt x="0" y="43815"/>
                      <a:pt x="0" y="28575"/>
                    </a:cubicBezTo>
                    <a:cubicBezTo>
                      <a:pt x="0" y="12383"/>
                      <a:pt x="13335" y="0"/>
                      <a:pt x="28575" y="0"/>
                    </a:cubicBezTo>
                    <a:cubicBezTo>
                      <a:pt x="44767" y="0"/>
                      <a:pt x="57150" y="13335"/>
                      <a:pt x="57150" y="2857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3" name="Google Shape;5633;p40"/>
              <p:cNvSpPr/>
              <p:nvPr/>
            </p:nvSpPr>
            <p:spPr>
              <a:xfrm rot="-1320846">
                <a:off x="6822527" y="1779382"/>
                <a:ext cx="136261" cy="17152"/>
              </a:xfrm>
              <a:custGeom>
                <a:avLst/>
                <a:gdLst/>
                <a:ahLst/>
                <a:cxnLst/>
                <a:rect l="l" t="t" r="r" b="b"/>
                <a:pathLst>
                  <a:path w="136201" h="17144" extrusionOk="0">
                    <a:moveTo>
                      <a:pt x="0" y="0"/>
                    </a:moveTo>
                    <a:lnTo>
                      <a:pt x="136202" y="0"/>
                    </a:lnTo>
                    <a:lnTo>
                      <a:pt x="136202" y="17144"/>
                    </a:lnTo>
                    <a:lnTo>
                      <a:pt x="0" y="171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4" name="Google Shape;5634;p40"/>
              <p:cNvSpPr/>
              <p:nvPr/>
            </p:nvSpPr>
            <p:spPr>
              <a:xfrm rot="-3280742">
                <a:off x="6901693" y="1568709"/>
                <a:ext cx="17124" cy="154119"/>
              </a:xfrm>
              <a:custGeom>
                <a:avLst/>
                <a:gdLst/>
                <a:ahLst/>
                <a:cxnLst/>
                <a:rect l="l" t="t" r="r" b="b"/>
                <a:pathLst>
                  <a:path w="17143" h="154294" extrusionOk="0">
                    <a:moveTo>
                      <a:pt x="0" y="0"/>
                    </a:moveTo>
                    <a:lnTo>
                      <a:pt x="17144" y="0"/>
                    </a:lnTo>
                    <a:lnTo>
                      <a:pt x="17144" y="154295"/>
                    </a:lnTo>
                    <a:lnTo>
                      <a:pt x="0" y="15429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5" name="Google Shape;5635;p40"/>
              <p:cNvSpPr/>
              <p:nvPr/>
            </p:nvSpPr>
            <p:spPr>
              <a:xfrm rot="-3648372">
                <a:off x="7160361" y="1755257"/>
                <a:ext cx="17135" cy="118041"/>
              </a:xfrm>
              <a:custGeom>
                <a:avLst/>
                <a:gdLst/>
                <a:ahLst/>
                <a:cxnLst/>
                <a:rect l="l" t="t" r="r" b="b"/>
                <a:pathLst>
                  <a:path w="17144" h="118105" extrusionOk="0">
                    <a:moveTo>
                      <a:pt x="0" y="0"/>
                    </a:moveTo>
                    <a:lnTo>
                      <a:pt x="17144" y="0"/>
                    </a:lnTo>
                    <a:lnTo>
                      <a:pt x="17144" y="118105"/>
                    </a:lnTo>
                    <a:lnTo>
                      <a:pt x="0" y="11810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6" name="Google Shape;5636;p40"/>
              <p:cNvSpPr/>
              <p:nvPr/>
            </p:nvSpPr>
            <p:spPr>
              <a:xfrm rot="-1859299">
                <a:off x="7112002" y="1660342"/>
                <a:ext cx="155297" cy="17149"/>
              </a:xfrm>
              <a:custGeom>
                <a:avLst/>
                <a:gdLst/>
                <a:ahLst/>
                <a:cxnLst/>
                <a:rect l="l" t="t" r="r" b="b"/>
                <a:pathLst>
                  <a:path w="155256" h="17144" extrusionOk="0">
                    <a:moveTo>
                      <a:pt x="0" y="0"/>
                    </a:moveTo>
                    <a:lnTo>
                      <a:pt x="155256" y="0"/>
                    </a:lnTo>
                    <a:lnTo>
                      <a:pt x="155256" y="17145"/>
                    </a:lnTo>
                    <a:lnTo>
                      <a:pt x="0" y="1714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7" name="Google Shape;5637;p40"/>
              <p:cNvSpPr/>
              <p:nvPr/>
            </p:nvSpPr>
            <p:spPr>
              <a:xfrm>
                <a:off x="7178840" y="1803882"/>
                <a:ext cx="79361" cy="79361"/>
              </a:xfrm>
              <a:custGeom>
                <a:avLst/>
                <a:gdLst/>
                <a:ahLst/>
                <a:cxnLst/>
                <a:rect l="l" t="t" r="r" b="b"/>
                <a:pathLst>
                  <a:path w="79361" h="79361" extrusionOk="0">
                    <a:moveTo>
                      <a:pt x="79210" y="43015"/>
                    </a:moveTo>
                    <a:cubicBezTo>
                      <a:pt x="77305" y="64922"/>
                      <a:pt x="58255" y="81115"/>
                      <a:pt x="36347" y="79210"/>
                    </a:cubicBezTo>
                    <a:cubicBezTo>
                      <a:pt x="14440" y="77305"/>
                      <a:pt x="-1753" y="58255"/>
                      <a:pt x="152" y="36347"/>
                    </a:cubicBezTo>
                    <a:cubicBezTo>
                      <a:pt x="2057" y="14440"/>
                      <a:pt x="21107" y="-1753"/>
                      <a:pt x="43015" y="152"/>
                    </a:cubicBezTo>
                    <a:cubicBezTo>
                      <a:pt x="64922" y="2057"/>
                      <a:pt x="81115" y="21107"/>
                      <a:pt x="79210" y="4301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8" name="Google Shape;5638;p40"/>
              <p:cNvSpPr/>
              <p:nvPr/>
            </p:nvSpPr>
            <p:spPr>
              <a:xfrm>
                <a:off x="7216140" y="1589722"/>
                <a:ext cx="80009" cy="80010"/>
              </a:xfrm>
              <a:custGeom>
                <a:avLst/>
                <a:gdLst/>
                <a:ahLst/>
                <a:cxnLst/>
                <a:rect l="l" t="t" r="r" b="b"/>
                <a:pathLst>
                  <a:path w="80009" h="80010" extrusionOk="0">
                    <a:moveTo>
                      <a:pt x="80010" y="40005"/>
                    </a:moveTo>
                    <a:cubicBezTo>
                      <a:pt x="80010" y="61913"/>
                      <a:pt x="61913" y="80010"/>
                      <a:pt x="40005" y="80010"/>
                    </a:cubicBezTo>
                    <a:cubicBezTo>
                      <a:pt x="18097" y="80010"/>
                      <a:pt x="0" y="61913"/>
                      <a:pt x="0" y="40005"/>
                    </a:cubicBezTo>
                    <a:cubicBezTo>
                      <a:pt x="0" y="18097"/>
                      <a:pt x="18097" y="0"/>
                      <a:pt x="40005" y="0"/>
                    </a:cubicBezTo>
                    <a:cubicBezTo>
                      <a:pt x="61913" y="0"/>
                      <a:pt x="80010" y="18097"/>
                      <a:pt x="80010" y="40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9" name="Google Shape;5639;p40"/>
              <p:cNvSpPr/>
              <p:nvPr/>
            </p:nvSpPr>
            <p:spPr>
              <a:xfrm>
                <a:off x="6830377" y="1574482"/>
                <a:ext cx="80009" cy="80010"/>
              </a:xfrm>
              <a:custGeom>
                <a:avLst/>
                <a:gdLst/>
                <a:ahLst/>
                <a:cxnLst/>
                <a:rect l="l" t="t" r="r" b="b"/>
                <a:pathLst>
                  <a:path w="80009" h="80010" extrusionOk="0">
                    <a:moveTo>
                      <a:pt x="80010" y="40005"/>
                    </a:moveTo>
                    <a:cubicBezTo>
                      <a:pt x="80010" y="61913"/>
                      <a:pt x="61913" y="80010"/>
                      <a:pt x="40005" y="80010"/>
                    </a:cubicBezTo>
                    <a:cubicBezTo>
                      <a:pt x="18097" y="80010"/>
                      <a:pt x="0" y="61913"/>
                      <a:pt x="0" y="40005"/>
                    </a:cubicBezTo>
                    <a:cubicBezTo>
                      <a:pt x="0" y="18098"/>
                      <a:pt x="18097" y="0"/>
                      <a:pt x="40005" y="0"/>
                    </a:cubicBezTo>
                    <a:cubicBezTo>
                      <a:pt x="61913" y="0"/>
                      <a:pt x="80010" y="18098"/>
                      <a:pt x="80010" y="400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0" name="Google Shape;5640;p40"/>
              <p:cNvSpPr/>
              <p:nvPr/>
            </p:nvSpPr>
            <p:spPr>
              <a:xfrm>
                <a:off x="6798441" y="1784514"/>
                <a:ext cx="58157" cy="58124"/>
              </a:xfrm>
              <a:custGeom>
                <a:avLst/>
                <a:gdLst/>
                <a:ahLst/>
                <a:cxnLst/>
                <a:rect l="l" t="t" r="r" b="b"/>
                <a:pathLst>
                  <a:path w="58157" h="58124" extrusionOk="0">
                    <a:moveTo>
                      <a:pt x="57654" y="23330"/>
                    </a:moveTo>
                    <a:cubicBezTo>
                      <a:pt x="60511" y="38570"/>
                      <a:pt x="50986" y="53810"/>
                      <a:pt x="34794" y="57620"/>
                    </a:cubicBezTo>
                    <a:cubicBezTo>
                      <a:pt x="19554" y="60478"/>
                      <a:pt x="4314" y="50953"/>
                      <a:pt x="504" y="34760"/>
                    </a:cubicBezTo>
                    <a:cubicBezTo>
                      <a:pt x="-2354" y="19520"/>
                      <a:pt x="7171" y="4280"/>
                      <a:pt x="23364" y="470"/>
                    </a:cubicBezTo>
                    <a:cubicBezTo>
                      <a:pt x="39556" y="-2387"/>
                      <a:pt x="54796" y="8090"/>
                      <a:pt x="57654" y="233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41" name="Google Shape;5641;p40"/>
            <p:cNvSpPr/>
            <p:nvPr/>
          </p:nvSpPr>
          <p:spPr>
            <a:xfrm>
              <a:off x="7752662" y="3106965"/>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2" name="Google Shape;5642;p40"/>
            <p:cNvSpPr/>
            <p:nvPr/>
          </p:nvSpPr>
          <p:spPr>
            <a:xfrm>
              <a:off x="7696722" y="2834923"/>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2" y="0"/>
                    <a:pt x="62865" y="0"/>
                  </a:cubicBezTo>
                  <a:lnTo>
                    <a:pt x="146685" y="0"/>
                  </a:lnTo>
                  <a:cubicBezTo>
                    <a:pt x="180975" y="0"/>
                    <a:pt x="209550" y="27622"/>
                    <a:pt x="209550" y="62865"/>
                  </a:cubicBezTo>
                  <a:lnTo>
                    <a:pt x="209550" y="456247"/>
                  </a:lnTo>
                  <a:cubicBezTo>
                    <a:pt x="209550" y="491490"/>
                    <a:pt x="180975"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3" name="Google Shape;5643;p40"/>
            <p:cNvSpPr/>
            <p:nvPr/>
          </p:nvSpPr>
          <p:spPr>
            <a:xfrm>
              <a:off x="8146004" y="3255352"/>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4" name="Google Shape;5644;p40"/>
            <p:cNvSpPr/>
            <p:nvPr/>
          </p:nvSpPr>
          <p:spPr>
            <a:xfrm>
              <a:off x="8090065" y="2983898"/>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2" y="0"/>
                    <a:pt x="62865" y="0"/>
                  </a:cubicBezTo>
                  <a:lnTo>
                    <a:pt x="146685" y="0"/>
                  </a:lnTo>
                  <a:cubicBezTo>
                    <a:pt x="180975" y="0"/>
                    <a:pt x="209550" y="27622"/>
                    <a:pt x="209550" y="62865"/>
                  </a:cubicBezTo>
                  <a:lnTo>
                    <a:pt x="209550" y="456247"/>
                  </a:lnTo>
                  <a:cubicBezTo>
                    <a:pt x="209550" y="490538"/>
                    <a:pt x="181927"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5" name="Google Shape;5645;p40"/>
            <p:cNvSpPr/>
            <p:nvPr/>
          </p:nvSpPr>
          <p:spPr>
            <a:xfrm>
              <a:off x="6679804" y="3038072"/>
              <a:ext cx="17665" cy="273219"/>
            </a:xfrm>
            <a:custGeom>
              <a:avLst/>
              <a:gdLst/>
              <a:ahLst/>
              <a:cxnLst/>
              <a:rect l="l" t="t" r="r" b="b"/>
              <a:pathLst>
                <a:path w="28575" h="441959" extrusionOk="0">
                  <a:moveTo>
                    <a:pt x="0" y="0"/>
                  </a:moveTo>
                  <a:lnTo>
                    <a:pt x="28575" y="0"/>
                  </a:lnTo>
                  <a:lnTo>
                    <a:pt x="28575" y="441960"/>
                  </a:lnTo>
                  <a:lnTo>
                    <a:pt x="0" y="4419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6" name="Google Shape;5646;p40"/>
            <p:cNvSpPr/>
            <p:nvPr/>
          </p:nvSpPr>
          <p:spPr>
            <a:xfrm>
              <a:off x="6623864" y="2766029"/>
              <a:ext cx="129544" cy="320915"/>
            </a:xfrm>
            <a:custGeom>
              <a:avLst/>
              <a:gdLst/>
              <a:ahLst/>
              <a:cxnLst/>
              <a:rect l="l" t="t" r="r" b="b"/>
              <a:pathLst>
                <a:path w="209550" h="519112" extrusionOk="0">
                  <a:moveTo>
                    <a:pt x="146685" y="519113"/>
                  </a:moveTo>
                  <a:lnTo>
                    <a:pt x="62865" y="519113"/>
                  </a:lnTo>
                  <a:cubicBezTo>
                    <a:pt x="28575" y="519113"/>
                    <a:pt x="0" y="491490"/>
                    <a:pt x="0" y="456247"/>
                  </a:cubicBezTo>
                  <a:lnTo>
                    <a:pt x="0" y="62865"/>
                  </a:lnTo>
                  <a:cubicBezTo>
                    <a:pt x="0" y="28575"/>
                    <a:pt x="27623" y="0"/>
                    <a:pt x="62865" y="0"/>
                  </a:cubicBezTo>
                  <a:lnTo>
                    <a:pt x="146685" y="0"/>
                  </a:lnTo>
                  <a:cubicBezTo>
                    <a:pt x="180975" y="0"/>
                    <a:pt x="209550" y="27623"/>
                    <a:pt x="209550" y="62865"/>
                  </a:cubicBezTo>
                  <a:lnTo>
                    <a:pt x="209550" y="456247"/>
                  </a:lnTo>
                  <a:cubicBezTo>
                    <a:pt x="209550" y="491490"/>
                    <a:pt x="180975" y="519113"/>
                    <a:pt x="146685" y="519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7" name="Google Shape;5647;p40"/>
            <p:cNvSpPr/>
            <p:nvPr/>
          </p:nvSpPr>
          <p:spPr>
            <a:xfrm>
              <a:off x="6054460" y="3338378"/>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8" name="Google Shape;5648;p40"/>
            <p:cNvSpPr/>
            <p:nvPr/>
          </p:nvSpPr>
          <p:spPr>
            <a:xfrm>
              <a:off x="6016187" y="3138763"/>
              <a:ext cx="94802" cy="235534"/>
            </a:xfrm>
            <a:custGeom>
              <a:avLst/>
              <a:gdLst/>
              <a:ahLst/>
              <a:cxnLst/>
              <a:rect l="l" t="t" r="r" b="b"/>
              <a:pathLst>
                <a:path w="153352" h="381000" extrusionOk="0">
                  <a:moveTo>
                    <a:pt x="107632" y="381000"/>
                  </a:moveTo>
                  <a:lnTo>
                    <a:pt x="45720" y="381000"/>
                  </a:lnTo>
                  <a:cubicBezTo>
                    <a:pt x="20002" y="381000"/>
                    <a:pt x="0" y="360045"/>
                    <a:pt x="0" y="335280"/>
                  </a:cubicBezTo>
                  <a:lnTo>
                    <a:pt x="0" y="45720"/>
                  </a:lnTo>
                  <a:cubicBezTo>
                    <a:pt x="0" y="20002"/>
                    <a:pt x="20955" y="0"/>
                    <a:pt x="45720" y="0"/>
                  </a:cubicBezTo>
                  <a:lnTo>
                    <a:pt x="107632" y="0"/>
                  </a:lnTo>
                  <a:cubicBezTo>
                    <a:pt x="133350" y="0"/>
                    <a:pt x="153352" y="20955"/>
                    <a:pt x="153352" y="45720"/>
                  </a:cubicBezTo>
                  <a:lnTo>
                    <a:pt x="153352" y="335280"/>
                  </a:lnTo>
                  <a:cubicBezTo>
                    <a:pt x="153352" y="360045"/>
                    <a:pt x="133350" y="381000"/>
                    <a:pt x="107632"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9" name="Google Shape;5649;p40"/>
            <p:cNvSpPr/>
            <p:nvPr/>
          </p:nvSpPr>
          <p:spPr>
            <a:xfrm>
              <a:off x="6393041" y="3178803"/>
              <a:ext cx="17665" cy="201381"/>
            </a:xfrm>
            <a:custGeom>
              <a:avLst/>
              <a:gdLst/>
              <a:ahLst/>
              <a:cxnLst/>
              <a:rect l="l" t="t" r="r" b="b"/>
              <a:pathLst>
                <a:path w="28575" h="325754" extrusionOk="0">
                  <a:moveTo>
                    <a:pt x="0" y="0"/>
                  </a:moveTo>
                  <a:lnTo>
                    <a:pt x="28575" y="0"/>
                  </a:lnTo>
                  <a:lnTo>
                    <a:pt x="28575" y="325755"/>
                  </a:lnTo>
                  <a:lnTo>
                    <a:pt x="0" y="3257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0" name="Google Shape;5650;p40"/>
            <p:cNvSpPr/>
            <p:nvPr/>
          </p:nvSpPr>
          <p:spPr>
            <a:xfrm>
              <a:off x="6354178" y="2979777"/>
              <a:ext cx="94821" cy="235534"/>
            </a:xfrm>
            <a:custGeom>
              <a:avLst/>
              <a:gdLst/>
              <a:ahLst/>
              <a:cxnLst/>
              <a:rect l="l" t="t" r="r" b="b"/>
              <a:pathLst>
                <a:path w="153383" h="381000" extrusionOk="0">
                  <a:moveTo>
                    <a:pt x="107632" y="381000"/>
                  </a:moveTo>
                  <a:lnTo>
                    <a:pt x="45720" y="381000"/>
                  </a:lnTo>
                  <a:cubicBezTo>
                    <a:pt x="20002" y="381000"/>
                    <a:pt x="0" y="360045"/>
                    <a:pt x="0" y="335280"/>
                  </a:cubicBezTo>
                  <a:lnTo>
                    <a:pt x="0" y="45720"/>
                  </a:lnTo>
                  <a:cubicBezTo>
                    <a:pt x="0" y="20002"/>
                    <a:pt x="20955" y="0"/>
                    <a:pt x="45720" y="0"/>
                  </a:cubicBezTo>
                  <a:lnTo>
                    <a:pt x="107632" y="0"/>
                  </a:lnTo>
                  <a:cubicBezTo>
                    <a:pt x="133350" y="0"/>
                    <a:pt x="153352" y="20955"/>
                    <a:pt x="153352" y="45720"/>
                  </a:cubicBezTo>
                  <a:lnTo>
                    <a:pt x="153352" y="335280"/>
                  </a:lnTo>
                  <a:cubicBezTo>
                    <a:pt x="154305" y="360045"/>
                    <a:pt x="133350" y="381000"/>
                    <a:pt x="107632"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1" name="Google Shape;5651;p40"/>
            <p:cNvSpPr/>
            <p:nvPr/>
          </p:nvSpPr>
          <p:spPr>
            <a:xfrm>
              <a:off x="8415102" y="3179981"/>
              <a:ext cx="94802" cy="235534"/>
            </a:xfrm>
            <a:custGeom>
              <a:avLst/>
              <a:gdLst/>
              <a:ahLst/>
              <a:cxnLst/>
              <a:rect l="l" t="t" r="r" b="b"/>
              <a:pathLst>
                <a:path w="153352" h="381000" extrusionOk="0">
                  <a:moveTo>
                    <a:pt x="107633" y="381000"/>
                  </a:moveTo>
                  <a:lnTo>
                    <a:pt x="45720" y="381000"/>
                  </a:lnTo>
                  <a:cubicBezTo>
                    <a:pt x="20003" y="381000"/>
                    <a:pt x="0" y="360045"/>
                    <a:pt x="0" y="335280"/>
                  </a:cubicBezTo>
                  <a:lnTo>
                    <a:pt x="0" y="45720"/>
                  </a:lnTo>
                  <a:cubicBezTo>
                    <a:pt x="0" y="20002"/>
                    <a:pt x="20955" y="0"/>
                    <a:pt x="45720" y="0"/>
                  </a:cubicBezTo>
                  <a:lnTo>
                    <a:pt x="107633" y="0"/>
                  </a:lnTo>
                  <a:cubicBezTo>
                    <a:pt x="133350" y="0"/>
                    <a:pt x="153353" y="20955"/>
                    <a:pt x="153353" y="45720"/>
                  </a:cubicBezTo>
                  <a:lnTo>
                    <a:pt x="153353" y="335280"/>
                  </a:lnTo>
                  <a:cubicBezTo>
                    <a:pt x="153353" y="360045"/>
                    <a:pt x="132397" y="381000"/>
                    <a:pt x="107633" y="381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52" name="Google Shape;5652;p40"/>
            <p:cNvGrpSpPr/>
            <p:nvPr/>
          </p:nvGrpSpPr>
          <p:grpSpPr>
            <a:xfrm>
              <a:off x="5833631" y="2170705"/>
              <a:ext cx="511719" cy="1391430"/>
              <a:chOff x="389349" y="1396888"/>
              <a:chExt cx="827756" cy="2250777"/>
            </a:xfrm>
          </p:grpSpPr>
          <p:sp>
            <p:nvSpPr>
              <p:cNvPr id="5653" name="Google Shape;5653;p40"/>
              <p:cNvSpPr/>
              <p:nvPr/>
            </p:nvSpPr>
            <p:spPr>
              <a:xfrm>
                <a:off x="804925" y="1790290"/>
                <a:ext cx="95250" cy="1857375"/>
              </a:xfrm>
              <a:custGeom>
                <a:avLst/>
                <a:gdLst/>
                <a:ahLst/>
                <a:cxnLst/>
                <a:rect l="l" t="t" r="r" b="b"/>
                <a:pathLst>
                  <a:path w="95250" h="1857375" extrusionOk="0">
                    <a:moveTo>
                      <a:pt x="68580" y="0"/>
                    </a:moveTo>
                    <a:lnTo>
                      <a:pt x="95250" y="1857375"/>
                    </a:lnTo>
                    <a:lnTo>
                      <a:pt x="0" y="1857375"/>
                    </a:lnTo>
                    <a:lnTo>
                      <a:pt x="27623" y="0"/>
                    </a:lnTo>
                    <a:lnTo>
                      <a:pt x="685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54" name="Google Shape;5654;p40"/>
              <p:cNvGrpSpPr/>
              <p:nvPr/>
            </p:nvGrpSpPr>
            <p:grpSpPr>
              <a:xfrm>
                <a:off x="389349" y="1396888"/>
                <a:ext cx="827756" cy="787044"/>
                <a:chOff x="4023074" y="2222163"/>
                <a:chExt cx="827756" cy="787044"/>
              </a:xfrm>
            </p:grpSpPr>
            <p:grpSp>
              <p:nvGrpSpPr>
                <p:cNvPr id="5655" name="Google Shape;5655;p40"/>
                <p:cNvGrpSpPr/>
                <p:nvPr/>
              </p:nvGrpSpPr>
              <p:grpSpPr>
                <a:xfrm>
                  <a:off x="4023074" y="2222163"/>
                  <a:ext cx="827756" cy="787044"/>
                  <a:chOff x="4023074" y="2222163"/>
                  <a:chExt cx="827756" cy="787044"/>
                </a:xfrm>
              </p:grpSpPr>
              <p:sp>
                <p:nvSpPr>
                  <p:cNvPr id="5656" name="Google Shape;5656;p40"/>
                  <p:cNvSpPr/>
                  <p:nvPr/>
                </p:nvSpPr>
                <p:spPr>
                  <a:xfrm>
                    <a:off x="4497229" y="2641161"/>
                    <a:ext cx="353601" cy="368046"/>
                  </a:xfrm>
                  <a:custGeom>
                    <a:avLst/>
                    <a:gdLst/>
                    <a:ahLst/>
                    <a:cxnLst/>
                    <a:rect l="l" t="t" r="r" b="b"/>
                    <a:pathLst>
                      <a:path w="353601" h="368046" extrusionOk="0">
                        <a:moveTo>
                          <a:pt x="350995" y="348736"/>
                        </a:moveTo>
                        <a:lnTo>
                          <a:pt x="82390" y="14409"/>
                        </a:lnTo>
                        <a:cubicBezTo>
                          <a:pt x="67150" y="-4641"/>
                          <a:pt x="39528" y="-4641"/>
                          <a:pt x="23335" y="13456"/>
                        </a:cubicBezTo>
                        <a:lnTo>
                          <a:pt x="10953" y="27744"/>
                        </a:lnTo>
                        <a:cubicBezTo>
                          <a:pt x="-5240" y="46794"/>
                          <a:pt x="-3335" y="76321"/>
                          <a:pt x="15715" y="92514"/>
                        </a:cubicBezTo>
                        <a:lnTo>
                          <a:pt x="332898" y="364929"/>
                        </a:lnTo>
                        <a:cubicBezTo>
                          <a:pt x="345280" y="374454"/>
                          <a:pt x="359568" y="360166"/>
                          <a:pt x="350995" y="348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7" name="Google Shape;5657;p40"/>
                  <p:cNvSpPr/>
                  <p:nvPr/>
                </p:nvSpPr>
                <p:spPr>
                  <a:xfrm>
                    <a:off x="4023074" y="2606484"/>
                    <a:ext cx="476535" cy="102425"/>
                  </a:xfrm>
                  <a:custGeom>
                    <a:avLst/>
                    <a:gdLst/>
                    <a:ahLst/>
                    <a:cxnLst/>
                    <a:rect l="l" t="t" r="r" b="b"/>
                    <a:pathLst>
                      <a:path w="476535" h="102425" extrusionOk="0">
                        <a:moveTo>
                          <a:pt x="9811" y="72898"/>
                        </a:moveTo>
                        <a:lnTo>
                          <a:pt x="431768" y="508"/>
                        </a:lnTo>
                        <a:cubicBezTo>
                          <a:pt x="455581" y="-3302"/>
                          <a:pt x="476536" y="14796"/>
                          <a:pt x="476536" y="38608"/>
                        </a:cubicBezTo>
                        <a:lnTo>
                          <a:pt x="476536" y="56706"/>
                        </a:lnTo>
                        <a:cubicBezTo>
                          <a:pt x="476536" y="82423"/>
                          <a:pt x="455581" y="102426"/>
                          <a:pt x="429863" y="102426"/>
                        </a:cubicBezTo>
                        <a:lnTo>
                          <a:pt x="11716" y="95758"/>
                        </a:lnTo>
                        <a:cubicBezTo>
                          <a:pt x="-2572" y="95758"/>
                          <a:pt x="-4477" y="74803"/>
                          <a:pt x="9811" y="728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8" name="Google Shape;5658;p40"/>
                  <p:cNvSpPr/>
                  <p:nvPr/>
                </p:nvSpPr>
                <p:spPr>
                  <a:xfrm>
                    <a:off x="4478667" y="2222163"/>
                    <a:ext cx="231246" cy="448541"/>
                  </a:xfrm>
                  <a:custGeom>
                    <a:avLst/>
                    <a:gdLst/>
                    <a:ahLst/>
                    <a:cxnLst/>
                    <a:rect l="l" t="t" r="r" b="b"/>
                    <a:pathLst>
                      <a:path w="231246" h="448541" extrusionOk="0">
                        <a:moveTo>
                          <a:pt x="230492" y="15259"/>
                        </a:moveTo>
                        <a:lnTo>
                          <a:pt x="95237" y="421976"/>
                        </a:lnTo>
                        <a:cubicBezTo>
                          <a:pt x="87617" y="444836"/>
                          <a:pt x="60947" y="455314"/>
                          <a:pt x="39992" y="443884"/>
                        </a:cubicBezTo>
                        <a:lnTo>
                          <a:pt x="23799" y="435311"/>
                        </a:lnTo>
                        <a:cubicBezTo>
                          <a:pt x="1892" y="422929"/>
                          <a:pt x="-6680" y="395306"/>
                          <a:pt x="5702" y="372446"/>
                        </a:cubicBezTo>
                        <a:lnTo>
                          <a:pt x="208584" y="6686"/>
                        </a:lnTo>
                        <a:cubicBezTo>
                          <a:pt x="216205" y="-6649"/>
                          <a:pt x="235255" y="1924"/>
                          <a:pt x="230492" y="15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59" name="Google Shape;5659;p40"/>
                <p:cNvSpPr/>
                <p:nvPr/>
              </p:nvSpPr>
              <p:spPr>
                <a:xfrm>
                  <a:off x="4406100" y="2569680"/>
                  <a:ext cx="180070" cy="179398"/>
                </a:xfrm>
                <a:custGeom>
                  <a:avLst/>
                  <a:gdLst/>
                  <a:ahLst/>
                  <a:cxnLst/>
                  <a:rect l="l" t="t" r="r" b="b"/>
                  <a:pathLst>
                    <a:path w="180070" h="179398" extrusionOk="0">
                      <a:moveTo>
                        <a:pt x="163994" y="140182"/>
                      </a:moveTo>
                      <a:cubicBezTo>
                        <a:pt x="136372" y="181139"/>
                        <a:pt x="80174" y="191616"/>
                        <a:pt x="39216" y="163994"/>
                      </a:cubicBezTo>
                      <a:cubicBezTo>
                        <a:pt x="-1741" y="136372"/>
                        <a:pt x="-12218" y="80174"/>
                        <a:pt x="15404" y="39216"/>
                      </a:cubicBezTo>
                      <a:cubicBezTo>
                        <a:pt x="43026" y="-1741"/>
                        <a:pt x="99224" y="-12218"/>
                        <a:pt x="140182" y="15404"/>
                      </a:cubicBezTo>
                      <a:cubicBezTo>
                        <a:pt x="182091" y="43979"/>
                        <a:pt x="192569" y="99224"/>
                        <a:pt x="163994" y="14018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60" name="Google Shape;5660;p40"/>
            <p:cNvSpPr/>
            <p:nvPr/>
          </p:nvSpPr>
          <p:spPr>
            <a:xfrm>
              <a:off x="6517285" y="1978757"/>
              <a:ext cx="342121" cy="367937"/>
            </a:xfrm>
            <a:custGeom>
              <a:avLst/>
              <a:gdLst/>
              <a:ahLst/>
              <a:cxnLst/>
              <a:rect l="l" t="t" r="r" b="b"/>
              <a:pathLst>
                <a:path w="553415" h="595175" extrusionOk="0">
                  <a:moveTo>
                    <a:pt x="443865" y="0"/>
                  </a:moveTo>
                  <a:lnTo>
                    <a:pt x="110490" y="0"/>
                  </a:lnTo>
                  <a:cubicBezTo>
                    <a:pt x="49530" y="0"/>
                    <a:pt x="0" y="49530"/>
                    <a:pt x="0" y="110490"/>
                  </a:cubicBezTo>
                  <a:lnTo>
                    <a:pt x="0" y="408623"/>
                  </a:lnTo>
                  <a:cubicBezTo>
                    <a:pt x="0" y="469583"/>
                    <a:pt x="49530" y="519113"/>
                    <a:pt x="110490" y="519113"/>
                  </a:cubicBezTo>
                  <a:lnTo>
                    <a:pt x="429577" y="519113"/>
                  </a:lnTo>
                  <a:lnTo>
                    <a:pt x="495300" y="584835"/>
                  </a:lnTo>
                  <a:cubicBezTo>
                    <a:pt x="517207" y="606743"/>
                    <a:pt x="553402" y="591503"/>
                    <a:pt x="553402" y="561023"/>
                  </a:cubicBezTo>
                  <a:lnTo>
                    <a:pt x="553402" y="408623"/>
                  </a:lnTo>
                  <a:lnTo>
                    <a:pt x="553402" y="301943"/>
                  </a:lnTo>
                  <a:lnTo>
                    <a:pt x="553402" y="111443"/>
                  </a:lnTo>
                  <a:cubicBezTo>
                    <a:pt x="554355" y="49530"/>
                    <a:pt x="504825" y="0"/>
                    <a:pt x="44386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1" name="Google Shape;5661;p40"/>
            <p:cNvGrpSpPr/>
            <p:nvPr/>
          </p:nvGrpSpPr>
          <p:grpSpPr>
            <a:xfrm>
              <a:off x="6629119" y="2039914"/>
              <a:ext cx="118400" cy="202052"/>
              <a:chOff x="5144380" y="2010595"/>
              <a:chExt cx="191524" cy="326839"/>
            </a:xfrm>
          </p:grpSpPr>
          <p:sp>
            <p:nvSpPr>
              <p:cNvPr id="5662" name="Google Shape;5662;p40"/>
              <p:cNvSpPr/>
              <p:nvPr/>
            </p:nvSpPr>
            <p:spPr>
              <a:xfrm>
                <a:off x="5144380" y="2010595"/>
                <a:ext cx="191524" cy="264927"/>
              </a:xfrm>
              <a:custGeom>
                <a:avLst/>
                <a:gdLst/>
                <a:ahLst/>
                <a:cxnLst/>
                <a:rect l="l" t="t" r="r" b="b"/>
                <a:pathLst>
                  <a:path w="191524" h="264927" extrusionOk="0">
                    <a:moveTo>
                      <a:pt x="191524" y="95382"/>
                    </a:moveTo>
                    <a:cubicBezTo>
                      <a:pt x="191524" y="41090"/>
                      <a:pt x="146757" y="-2725"/>
                      <a:pt x="91512" y="132"/>
                    </a:cubicBezTo>
                    <a:cubicBezTo>
                      <a:pt x="41982" y="2037"/>
                      <a:pt x="1024" y="43947"/>
                      <a:pt x="72" y="93477"/>
                    </a:cubicBezTo>
                    <a:cubicBezTo>
                      <a:pt x="-881" y="117290"/>
                      <a:pt x="7692" y="139197"/>
                      <a:pt x="21027" y="156342"/>
                    </a:cubicBezTo>
                    <a:cubicBezTo>
                      <a:pt x="42935" y="183965"/>
                      <a:pt x="53412" y="218255"/>
                      <a:pt x="53412" y="253497"/>
                    </a:cubicBezTo>
                    <a:lnTo>
                      <a:pt x="53412" y="264927"/>
                    </a:lnTo>
                    <a:lnTo>
                      <a:pt x="137232" y="264927"/>
                    </a:lnTo>
                    <a:lnTo>
                      <a:pt x="137232" y="253497"/>
                    </a:lnTo>
                    <a:cubicBezTo>
                      <a:pt x="137232" y="217302"/>
                      <a:pt x="150567" y="182060"/>
                      <a:pt x="172474" y="153485"/>
                    </a:cubicBezTo>
                    <a:cubicBezTo>
                      <a:pt x="184857" y="136340"/>
                      <a:pt x="191524" y="116337"/>
                      <a:pt x="191524" y="953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3" name="Google Shape;5663;p40"/>
              <p:cNvSpPr/>
              <p:nvPr/>
            </p:nvSpPr>
            <p:spPr>
              <a:xfrm>
                <a:off x="5187315" y="2128837"/>
                <a:ext cx="106679" cy="138112"/>
              </a:xfrm>
              <a:custGeom>
                <a:avLst/>
                <a:gdLst/>
                <a:ahLst/>
                <a:cxnLst/>
                <a:rect l="l" t="t" r="r" b="b"/>
                <a:pathLst>
                  <a:path w="106679" h="138112" extrusionOk="0">
                    <a:moveTo>
                      <a:pt x="70485" y="138113"/>
                    </a:moveTo>
                    <a:lnTo>
                      <a:pt x="62865" y="138113"/>
                    </a:lnTo>
                    <a:lnTo>
                      <a:pt x="62865" y="40005"/>
                    </a:lnTo>
                    <a:lnTo>
                      <a:pt x="43815" y="40005"/>
                    </a:lnTo>
                    <a:lnTo>
                      <a:pt x="43815" y="138113"/>
                    </a:lnTo>
                    <a:lnTo>
                      <a:pt x="36195" y="138113"/>
                    </a:lnTo>
                    <a:lnTo>
                      <a:pt x="36195" y="40005"/>
                    </a:lnTo>
                    <a:lnTo>
                      <a:pt x="20002" y="40005"/>
                    </a:lnTo>
                    <a:cubicBezTo>
                      <a:pt x="9525" y="40005"/>
                      <a:pt x="0" y="31433"/>
                      <a:pt x="0" y="20002"/>
                    </a:cubicBezTo>
                    <a:cubicBezTo>
                      <a:pt x="0" y="9525"/>
                      <a:pt x="8572" y="0"/>
                      <a:pt x="20002" y="0"/>
                    </a:cubicBezTo>
                    <a:lnTo>
                      <a:pt x="23813" y="0"/>
                    </a:lnTo>
                    <a:cubicBezTo>
                      <a:pt x="34290" y="0"/>
                      <a:pt x="43815" y="8573"/>
                      <a:pt x="43815" y="20002"/>
                    </a:cubicBezTo>
                    <a:lnTo>
                      <a:pt x="43815" y="32385"/>
                    </a:lnTo>
                    <a:lnTo>
                      <a:pt x="62865" y="32385"/>
                    </a:lnTo>
                    <a:lnTo>
                      <a:pt x="62865" y="20002"/>
                    </a:lnTo>
                    <a:cubicBezTo>
                      <a:pt x="62865" y="9525"/>
                      <a:pt x="71438" y="0"/>
                      <a:pt x="82867" y="0"/>
                    </a:cubicBezTo>
                    <a:lnTo>
                      <a:pt x="86677" y="0"/>
                    </a:lnTo>
                    <a:cubicBezTo>
                      <a:pt x="97155" y="0"/>
                      <a:pt x="106680" y="8573"/>
                      <a:pt x="106680" y="20002"/>
                    </a:cubicBezTo>
                    <a:cubicBezTo>
                      <a:pt x="106680" y="30480"/>
                      <a:pt x="98107" y="40005"/>
                      <a:pt x="86677" y="40005"/>
                    </a:cubicBezTo>
                    <a:lnTo>
                      <a:pt x="70485" y="40005"/>
                    </a:lnTo>
                    <a:lnTo>
                      <a:pt x="70485" y="138113"/>
                    </a:lnTo>
                    <a:close/>
                    <a:moveTo>
                      <a:pt x="70485" y="32385"/>
                    </a:moveTo>
                    <a:lnTo>
                      <a:pt x="86677" y="32385"/>
                    </a:lnTo>
                    <a:cubicBezTo>
                      <a:pt x="93345" y="32385"/>
                      <a:pt x="99060" y="26670"/>
                      <a:pt x="99060" y="20002"/>
                    </a:cubicBezTo>
                    <a:cubicBezTo>
                      <a:pt x="99060" y="13335"/>
                      <a:pt x="93345" y="7620"/>
                      <a:pt x="86677" y="7620"/>
                    </a:cubicBezTo>
                    <a:lnTo>
                      <a:pt x="82867" y="7620"/>
                    </a:lnTo>
                    <a:cubicBezTo>
                      <a:pt x="76200" y="7620"/>
                      <a:pt x="70485" y="13335"/>
                      <a:pt x="70485" y="20002"/>
                    </a:cubicBezTo>
                    <a:lnTo>
                      <a:pt x="70485" y="32385"/>
                    </a:lnTo>
                    <a:close/>
                    <a:moveTo>
                      <a:pt x="20002" y="8573"/>
                    </a:moveTo>
                    <a:cubicBezTo>
                      <a:pt x="13335" y="8573"/>
                      <a:pt x="7620" y="14288"/>
                      <a:pt x="7620" y="20955"/>
                    </a:cubicBezTo>
                    <a:cubicBezTo>
                      <a:pt x="7620" y="27623"/>
                      <a:pt x="13335" y="33338"/>
                      <a:pt x="20002" y="33338"/>
                    </a:cubicBezTo>
                    <a:lnTo>
                      <a:pt x="36195" y="33338"/>
                    </a:lnTo>
                    <a:lnTo>
                      <a:pt x="36195" y="20955"/>
                    </a:lnTo>
                    <a:cubicBezTo>
                      <a:pt x="36195" y="14288"/>
                      <a:pt x="30480" y="8573"/>
                      <a:pt x="23813" y="8573"/>
                    </a:cubicBezTo>
                    <a:lnTo>
                      <a:pt x="20002" y="857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64" name="Google Shape;5664;p40"/>
              <p:cNvGrpSpPr/>
              <p:nvPr/>
            </p:nvGrpSpPr>
            <p:grpSpPr>
              <a:xfrm>
                <a:off x="5187315" y="2257425"/>
                <a:ext cx="105727" cy="80009"/>
                <a:chOff x="5187315" y="2257425"/>
                <a:chExt cx="105727" cy="80009"/>
              </a:xfrm>
            </p:grpSpPr>
            <p:sp>
              <p:nvSpPr>
                <p:cNvPr id="5665" name="Google Shape;5665;p40"/>
                <p:cNvSpPr/>
                <p:nvPr/>
              </p:nvSpPr>
              <p:spPr>
                <a:xfrm>
                  <a:off x="5187315" y="2257425"/>
                  <a:ext cx="104897" cy="21907"/>
                </a:xfrm>
                <a:custGeom>
                  <a:avLst/>
                  <a:gdLst/>
                  <a:ahLst/>
                  <a:cxnLst/>
                  <a:rect l="l" t="t" r="r" b="b"/>
                  <a:pathLst>
                    <a:path w="104897" h="21907" extrusionOk="0">
                      <a:moveTo>
                        <a:pt x="96202" y="21908"/>
                      </a:moveTo>
                      <a:lnTo>
                        <a:pt x="8572" y="21908"/>
                      </a:lnTo>
                      <a:cubicBezTo>
                        <a:pt x="3810" y="21908"/>
                        <a:pt x="0" y="18097"/>
                        <a:pt x="0" y="13335"/>
                      </a:cubicBezTo>
                      <a:lnTo>
                        <a:pt x="0" y="8573"/>
                      </a:lnTo>
                      <a:cubicBezTo>
                        <a:pt x="0" y="3810"/>
                        <a:pt x="3810" y="0"/>
                        <a:pt x="8572" y="0"/>
                      </a:cubicBezTo>
                      <a:lnTo>
                        <a:pt x="96202" y="0"/>
                      </a:lnTo>
                      <a:cubicBezTo>
                        <a:pt x="100965" y="0"/>
                        <a:pt x="104775" y="3810"/>
                        <a:pt x="104775" y="8573"/>
                      </a:cubicBezTo>
                      <a:lnTo>
                        <a:pt x="104775" y="13335"/>
                      </a:lnTo>
                      <a:cubicBezTo>
                        <a:pt x="105727" y="18097"/>
                        <a:pt x="100965" y="21908"/>
                        <a:pt x="96202" y="219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6" name="Google Shape;5666;p40"/>
                <p:cNvSpPr/>
                <p:nvPr/>
              </p:nvSpPr>
              <p:spPr>
                <a:xfrm>
                  <a:off x="5188267" y="2278379"/>
                  <a:ext cx="104775" cy="22860"/>
                </a:xfrm>
                <a:custGeom>
                  <a:avLst/>
                  <a:gdLst/>
                  <a:ahLst/>
                  <a:cxnLst/>
                  <a:rect l="l" t="t" r="r" b="b"/>
                  <a:pathLst>
                    <a:path w="104775" h="22860" extrusionOk="0">
                      <a:moveTo>
                        <a:pt x="93345" y="22860"/>
                      </a:moveTo>
                      <a:lnTo>
                        <a:pt x="11430" y="22860"/>
                      </a:lnTo>
                      <a:cubicBezTo>
                        <a:pt x="5715" y="22860"/>
                        <a:pt x="0" y="18098"/>
                        <a:pt x="0" y="11430"/>
                      </a:cubicBezTo>
                      <a:lnTo>
                        <a:pt x="0" y="11430"/>
                      </a:lnTo>
                      <a:cubicBezTo>
                        <a:pt x="0" y="5715"/>
                        <a:pt x="4763" y="0"/>
                        <a:pt x="11430" y="0"/>
                      </a:cubicBezTo>
                      <a:lnTo>
                        <a:pt x="93345" y="0"/>
                      </a:lnTo>
                      <a:cubicBezTo>
                        <a:pt x="99060" y="0"/>
                        <a:pt x="104775" y="4763"/>
                        <a:pt x="104775" y="11430"/>
                      </a:cubicBezTo>
                      <a:lnTo>
                        <a:pt x="104775" y="11430"/>
                      </a:lnTo>
                      <a:cubicBezTo>
                        <a:pt x="104775" y="18098"/>
                        <a:pt x="99060" y="22860"/>
                        <a:pt x="93345" y="22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7" name="Google Shape;5667;p40"/>
                <p:cNvSpPr/>
                <p:nvPr/>
              </p:nvSpPr>
              <p:spPr>
                <a:xfrm>
                  <a:off x="5218747" y="2289809"/>
                  <a:ext cx="43815" cy="47625"/>
                </a:xfrm>
                <a:custGeom>
                  <a:avLst/>
                  <a:gdLst/>
                  <a:ahLst/>
                  <a:cxnLst/>
                  <a:rect l="l" t="t" r="r" b="b"/>
                  <a:pathLst>
                    <a:path w="43815" h="47625" extrusionOk="0">
                      <a:moveTo>
                        <a:pt x="21908" y="47625"/>
                      </a:moveTo>
                      <a:lnTo>
                        <a:pt x="21908" y="47625"/>
                      </a:lnTo>
                      <a:cubicBezTo>
                        <a:pt x="9525" y="47625"/>
                        <a:pt x="0" y="38100"/>
                        <a:pt x="0" y="25718"/>
                      </a:cubicBezTo>
                      <a:lnTo>
                        <a:pt x="0" y="0"/>
                      </a:lnTo>
                      <a:lnTo>
                        <a:pt x="43815" y="0"/>
                      </a:lnTo>
                      <a:lnTo>
                        <a:pt x="43815" y="25718"/>
                      </a:lnTo>
                      <a:cubicBezTo>
                        <a:pt x="43815" y="38100"/>
                        <a:pt x="33338" y="47625"/>
                        <a:pt x="21908" y="476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68" name="Google Shape;5668;p40"/>
            <p:cNvSpPr/>
            <p:nvPr/>
          </p:nvSpPr>
          <p:spPr>
            <a:xfrm>
              <a:off x="5745322" y="3451434"/>
              <a:ext cx="1565124" cy="574114"/>
            </a:xfrm>
            <a:custGeom>
              <a:avLst/>
              <a:gdLst/>
              <a:ahLst/>
              <a:cxnLst/>
              <a:rect l="l" t="t" r="r" b="b"/>
              <a:pathLst>
                <a:path w="2531744" h="928687" extrusionOk="0">
                  <a:moveTo>
                    <a:pt x="2531745" y="928688"/>
                  </a:moveTo>
                  <a:lnTo>
                    <a:pt x="0" y="928688"/>
                  </a:lnTo>
                  <a:lnTo>
                    <a:pt x="0" y="398145"/>
                  </a:lnTo>
                  <a:cubicBezTo>
                    <a:pt x="239078" y="241935"/>
                    <a:pt x="495300" y="107633"/>
                    <a:pt x="763905" y="0"/>
                  </a:cubicBezTo>
                  <a:cubicBezTo>
                    <a:pt x="813435" y="13335"/>
                    <a:pt x="855345" y="40005"/>
                    <a:pt x="869633" y="87630"/>
                  </a:cubicBezTo>
                  <a:cubicBezTo>
                    <a:pt x="890588" y="160020"/>
                    <a:pt x="830580" y="227648"/>
                    <a:pt x="801053" y="297180"/>
                  </a:cubicBezTo>
                  <a:cubicBezTo>
                    <a:pt x="754380" y="406718"/>
                    <a:pt x="791528" y="545783"/>
                    <a:pt x="887730" y="617220"/>
                  </a:cubicBezTo>
                  <a:cubicBezTo>
                    <a:pt x="991553" y="694373"/>
                    <a:pt x="1136333" y="686753"/>
                    <a:pt x="1260158" y="650558"/>
                  </a:cubicBezTo>
                  <a:cubicBezTo>
                    <a:pt x="1383983" y="613410"/>
                    <a:pt x="1500188" y="550545"/>
                    <a:pt x="1627823" y="525780"/>
                  </a:cubicBezTo>
                  <a:cubicBezTo>
                    <a:pt x="1762125" y="500063"/>
                    <a:pt x="1904048" y="518160"/>
                    <a:pt x="2026920" y="578168"/>
                  </a:cubicBezTo>
                  <a:cubicBezTo>
                    <a:pt x="2123123" y="624840"/>
                    <a:pt x="2205038" y="695325"/>
                    <a:pt x="2289810" y="761048"/>
                  </a:cubicBezTo>
                  <a:cubicBezTo>
                    <a:pt x="2367915" y="822008"/>
                    <a:pt x="2448878" y="877253"/>
                    <a:pt x="2531745" y="9286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9" name="Google Shape;5669;p40"/>
            <p:cNvSpPr/>
            <p:nvPr/>
          </p:nvSpPr>
          <p:spPr>
            <a:xfrm>
              <a:off x="6217568" y="3294215"/>
              <a:ext cx="1834053" cy="731333"/>
            </a:xfrm>
            <a:custGeom>
              <a:avLst/>
              <a:gdLst/>
              <a:ahLst/>
              <a:cxnLst/>
              <a:rect l="l" t="t" r="r" b="b"/>
              <a:pathLst>
                <a:path w="2966763" h="1183004" extrusionOk="0">
                  <a:moveTo>
                    <a:pt x="2963228" y="1183005"/>
                  </a:moveTo>
                  <a:lnTo>
                    <a:pt x="1767840" y="1183005"/>
                  </a:lnTo>
                  <a:cubicBezTo>
                    <a:pt x="1684973" y="1131570"/>
                    <a:pt x="1604010" y="1075373"/>
                    <a:pt x="1525905" y="1016317"/>
                  </a:cubicBezTo>
                  <a:cubicBezTo>
                    <a:pt x="1441133" y="951547"/>
                    <a:pt x="1358265" y="881063"/>
                    <a:pt x="1263015" y="833438"/>
                  </a:cubicBezTo>
                  <a:cubicBezTo>
                    <a:pt x="1140143" y="773430"/>
                    <a:pt x="998220" y="754380"/>
                    <a:pt x="863918" y="781050"/>
                  </a:cubicBezTo>
                  <a:cubicBezTo>
                    <a:pt x="736283" y="805815"/>
                    <a:pt x="620078" y="868680"/>
                    <a:pt x="496253" y="905828"/>
                  </a:cubicBezTo>
                  <a:cubicBezTo>
                    <a:pt x="372428" y="942975"/>
                    <a:pt x="227648" y="950595"/>
                    <a:pt x="123825" y="872490"/>
                  </a:cubicBezTo>
                  <a:cubicBezTo>
                    <a:pt x="28575" y="801053"/>
                    <a:pt x="-9525" y="661988"/>
                    <a:pt x="37148" y="552450"/>
                  </a:cubicBezTo>
                  <a:cubicBezTo>
                    <a:pt x="66675" y="482917"/>
                    <a:pt x="126683" y="415290"/>
                    <a:pt x="105728" y="342900"/>
                  </a:cubicBezTo>
                  <a:cubicBezTo>
                    <a:pt x="91440" y="295275"/>
                    <a:pt x="49530" y="268605"/>
                    <a:pt x="0" y="255270"/>
                  </a:cubicBezTo>
                  <a:cubicBezTo>
                    <a:pt x="293370" y="138113"/>
                    <a:pt x="603885" y="51435"/>
                    <a:pt x="924878" y="0"/>
                  </a:cubicBezTo>
                  <a:cubicBezTo>
                    <a:pt x="947738" y="11430"/>
                    <a:pt x="967740" y="26670"/>
                    <a:pt x="984885" y="45720"/>
                  </a:cubicBezTo>
                  <a:cubicBezTo>
                    <a:pt x="1051560" y="119063"/>
                    <a:pt x="1054418" y="228600"/>
                    <a:pt x="1061085" y="327660"/>
                  </a:cubicBezTo>
                  <a:cubicBezTo>
                    <a:pt x="1066800" y="426720"/>
                    <a:pt x="1086803" y="539115"/>
                    <a:pt x="1170623" y="592455"/>
                  </a:cubicBezTo>
                  <a:cubicBezTo>
                    <a:pt x="1204913" y="614363"/>
                    <a:pt x="1246823" y="622935"/>
                    <a:pt x="1287780" y="627697"/>
                  </a:cubicBezTo>
                  <a:cubicBezTo>
                    <a:pt x="1599248" y="664845"/>
                    <a:pt x="1912620" y="505778"/>
                    <a:pt x="2222183" y="553403"/>
                  </a:cubicBezTo>
                  <a:cubicBezTo>
                    <a:pt x="2315528" y="567690"/>
                    <a:pt x="2405063" y="601028"/>
                    <a:pt x="2493645" y="636270"/>
                  </a:cubicBezTo>
                  <a:cubicBezTo>
                    <a:pt x="2594610" y="676275"/>
                    <a:pt x="2695575" y="721042"/>
                    <a:pt x="2781300" y="788670"/>
                  </a:cubicBezTo>
                  <a:cubicBezTo>
                    <a:pt x="2867025" y="855345"/>
                    <a:pt x="2937510" y="947738"/>
                    <a:pt x="2958465" y="1054417"/>
                  </a:cubicBezTo>
                  <a:cubicBezTo>
                    <a:pt x="2967990" y="1098232"/>
                    <a:pt x="2968943" y="1141095"/>
                    <a:pt x="2963228" y="11830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0" name="Google Shape;5670;p40"/>
            <p:cNvSpPr/>
            <p:nvPr/>
          </p:nvSpPr>
          <p:spPr>
            <a:xfrm>
              <a:off x="6789916" y="3261829"/>
              <a:ext cx="1500530" cy="764308"/>
            </a:xfrm>
            <a:custGeom>
              <a:avLst/>
              <a:gdLst/>
              <a:ahLst/>
              <a:cxnLst/>
              <a:rect l="l" t="t" r="r" b="b"/>
              <a:pathLst>
                <a:path w="2427257" h="1236344" extrusionOk="0">
                  <a:moveTo>
                    <a:pt x="2425065" y="1089660"/>
                  </a:moveTo>
                  <a:cubicBezTo>
                    <a:pt x="2421255" y="1138238"/>
                    <a:pt x="2411730" y="1187767"/>
                    <a:pt x="2418398" y="1236345"/>
                  </a:cubicBezTo>
                  <a:lnTo>
                    <a:pt x="2037398" y="1236345"/>
                  </a:lnTo>
                  <a:cubicBezTo>
                    <a:pt x="2042160" y="1194435"/>
                    <a:pt x="2042160" y="1151573"/>
                    <a:pt x="2033588" y="1108710"/>
                  </a:cubicBezTo>
                  <a:cubicBezTo>
                    <a:pt x="2012633" y="1002030"/>
                    <a:pt x="1942148" y="909638"/>
                    <a:pt x="1856423" y="842963"/>
                  </a:cubicBezTo>
                  <a:cubicBezTo>
                    <a:pt x="1770698" y="776288"/>
                    <a:pt x="1669733" y="731520"/>
                    <a:pt x="1568768" y="690563"/>
                  </a:cubicBezTo>
                  <a:cubicBezTo>
                    <a:pt x="1481138" y="655320"/>
                    <a:pt x="1391603" y="621982"/>
                    <a:pt x="1297305" y="607695"/>
                  </a:cubicBezTo>
                  <a:cubicBezTo>
                    <a:pt x="986790" y="560070"/>
                    <a:pt x="674370" y="719138"/>
                    <a:pt x="362903" y="681990"/>
                  </a:cubicBezTo>
                  <a:cubicBezTo>
                    <a:pt x="321945" y="677228"/>
                    <a:pt x="280035" y="668655"/>
                    <a:pt x="245745" y="646747"/>
                  </a:cubicBezTo>
                  <a:cubicBezTo>
                    <a:pt x="161925" y="593407"/>
                    <a:pt x="141923" y="481013"/>
                    <a:pt x="136208" y="381953"/>
                  </a:cubicBezTo>
                  <a:cubicBezTo>
                    <a:pt x="130493" y="282892"/>
                    <a:pt x="127635" y="173355"/>
                    <a:pt x="60008" y="100013"/>
                  </a:cubicBezTo>
                  <a:cubicBezTo>
                    <a:pt x="42863" y="80963"/>
                    <a:pt x="21908" y="65722"/>
                    <a:pt x="0" y="54292"/>
                  </a:cubicBezTo>
                  <a:cubicBezTo>
                    <a:pt x="225743" y="18097"/>
                    <a:pt x="456248" y="0"/>
                    <a:pt x="692468" y="0"/>
                  </a:cubicBezTo>
                  <a:cubicBezTo>
                    <a:pt x="1082993" y="0"/>
                    <a:pt x="1461135" y="51435"/>
                    <a:pt x="1821180" y="147638"/>
                  </a:cubicBezTo>
                  <a:cubicBezTo>
                    <a:pt x="1769745" y="188595"/>
                    <a:pt x="1725930" y="239078"/>
                    <a:pt x="1715453" y="301942"/>
                  </a:cubicBezTo>
                  <a:cubicBezTo>
                    <a:pt x="1701165" y="389572"/>
                    <a:pt x="1757363" y="477203"/>
                    <a:pt x="1831658" y="526732"/>
                  </a:cubicBezTo>
                  <a:cubicBezTo>
                    <a:pt x="1905953" y="576263"/>
                    <a:pt x="1994535" y="598170"/>
                    <a:pt x="2080260" y="621982"/>
                  </a:cubicBezTo>
                  <a:cubicBezTo>
                    <a:pt x="2165985" y="645795"/>
                    <a:pt x="2254568" y="675322"/>
                    <a:pt x="2318385" y="736282"/>
                  </a:cubicBezTo>
                  <a:cubicBezTo>
                    <a:pt x="2409825" y="822960"/>
                    <a:pt x="2435543" y="962025"/>
                    <a:pt x="2425065" y="1089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1" name="Google Shape;5671;p40"/>
            <p:cNvSpPr/>
            <p:nvPr/>
          </p:nvSpPr>
          <p:spPr>
            <a:xfrm>
              <a:off x="7849030" y="3352510"/>
              <a:ext cx="840469" cy="673627"/>
            </a:xfrm>
            <a:custGeom>
              <a:avLst/>
              <a:gdLst/>
              <a:ahLst/>
              <a:cxnLst/>
              <a:rect l="l" t="t" r="r" b="b"/>
              <a:pathLst>
                <a:path w="1359542" h="1089659" extrusionOk="0">
                  <a:moveTo>
                    <a:pt x="1359543" y="559118"/>
                  </a:moveTo>
                  <a:lnTo>
                    <a:pt x="1359543" y="1089660"/>
                  </a:lnTo>
                  <a:lnTo>
                    <a:pt x="706127" y="1089660"/>
                  </a:lnTo>
                  <a:cubicBezTo>
                    <a:pt x="699460" y="1041082"/>
                    <a:pt x="708033" y="992505"/>
                    <a:pt x="712795" y="942975"/>
                  </a:cubicBezTo>
                  <a:cubicBezTo>
                    <a:pt x="723273" y="815340"/>
                    <a:pt x="697555" y="676275"/>
                    <a:pt x="605162" y="588645"/>
                  </a:cubicBezTo>
                  <a:cubicBezTo>
                    <a:pt x="540392" y="526732"/>
                    <a:pt x="452762" y="498157"/>
                    <a:pt x="367037" y="474345"/>
                  </a:cubicBezTo>
                  <a:cubicBezTo>
                    <a:pt x="281312" y="450532"/>
                    <a:pt x="192730" y="429578"/>
                    <a:pt x="118435" y="379095"/>
                  </a:cubicBezTo>
                  <a:cubicBezTo>
                    <a:pt x="44140" y="329565"/>
                    <a:pt x="-12058" y="241935"/>
                    <a:pt x="2230" y="154305"/>
                  </a:cubicBezTo>
                  <a:cubicBezTo>
                    <a:pt x="12708" y="90488"/>
                    <a:pt x="56523" y="40005"/>
                    <a:pt x="107958" y="0"/>
                  </a:cubicBezTo>
                  <a:cubicBezTo>
                    <a:pt x="557537" y="119063"/>
                    <a:pt x="978542" y="310515"/>
                    <a:pt x="1359543" y="55911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2" name="Google Shape;5672;p40"/>
            <p:cNvGrpSpPr/>
            <p:nvPr/>
          </p:nvGrpSpPr>
          <p:grpSpPr>
            <a:xfrm>
              <a:off x="7809288" y="2206851"/>
              <a:ext cx="532093" cy="1372949"/>
              <a:chOff x="7366395" y="1455358"/>
              <a:chExt cx="860713" cy="2220881"/>
            </a:xfrm>
          </p:grpSpPr>
          <p:sp>
            <p:nvSpPr>
              <p:cNvPr id="5673" name="Google Shape;5673;p40"/>
              <p:cNvSpPr/>
              <p:nvPr/>
            </p:nvSpPr>
            <p:spPr>
              <a:xfrm>
                <a:off x="7694057" y="1817912"/>
                <a:ext cx="95250" cy="1858327"/>
              </a:xfrm>
              <a:custGeom>
                <a:avLst/>
                <a:gdLst/>
                <a:ahLst/>
                <a:cxnLst/>
                <a:rect l="l" t="t" r="r" b="b"/>
                <a:pathLst>
                  <a:path w="95250" h="1858327" extrusionOk="0">
                    <a:moveTo>
                      <a:pt x="68580" y="0"/>
                    </a:moveTo>
                    <a:lnTo>
                      <a:pt x="95250" y="1858328"/>
                    </a:lnTo>
                    <a:lnTo>
                      <a:pt x="0" y="1858328"/>
                    </a:lnTo>
                    <a:lnTo>
                      <a:pt x="27623" y="0"/>
                    </a:lnTo>
                    <a:lnTo>
                      <a:pt x="6858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4" name="Google Shape;5674;p40"/>
              <p:cNvGrpSpPr/>
              <p:nvPr/>
            </p:nvGrpSpPr>
            <p:grpSpPr>
              <a:xfrm>
                <a:off x="7366395" y="1455358"/>
                <a:ext cx="860713" cy="775059"/>
                <a:chOff x="6866570" y="2280633"/>
                <a:chExt cx="860713" cy="775059"/>
              </a:xfrm>
            </p:grpSpPr>
            <p:sp>
              <p:nvSpPr>
                <p:cNvPr id="5675" name="Google Shape;5675;p40"/>
                <p:cNvSpPr/>
                <p:nvPr/>
              </p:nvSpPr>
              <p:spPr>
                <a:xfrm>
                  <a:off x="7257753" y="2706385"/>
                  <a:ext cx="469530" cy="149332"/>
                </a:xfrm>
                <a:custGeom>
                  <a:avLst/>
                  <a:gdLst/>
                  <a:ahLst/>
                  <a:cxnLst/>
                  <a:rect l="l" t="t" r="r" b="b"/>
                  <a:pathLst>
                    <a:path w="469530" h="149332" extrusionOk="0">
                      <a:moveTo>
                        <a:pt x="461307" y="126350"/>
                      </a:moveTo>
                      <a:lnTo>
                        <a:pt x="51732" y="1573"/>
                      </a:lnTo>
                      <a:cubicBezTo>
                        <a:pt x="28872" y="-5095"/>
                        <a:pt x="5059" y="10145"/>
                        <a:pt x="2202" y="33957"/>
                      </a:cubicBezTo>
                      <a:lnTo>
                        <a:pt x="297" y="52055"/>
                      </a:lnTo>
                      <a:cubicBezTo>
                        <a:pt x="-2561" y="77773"/>
                        <a:pt x="15537" y="99680"/>
                        <a:pt x="41254" y="102537"/>
                      </a:cubicBezTo>
                      <a:lnTo>
                        <a:pt x="456544" y="149210"/>
                      </a:lnTo>
                      <a:cubicBezTo>
                        <a:pt x="470832" y="151115"/>
                        <a:pt x="474641" y="130160"/>
                        <a:pt x="461307" y="1263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6" name="Google Shape;5676;p40"/>
                <p:cNvSpPr/>
                <p:nvPr/>
              </p:nvSpPr>
              <p:spPr>
                <a:xfrm>
                  <a:off x="6866570" y="2727011"/>
                  <a:ext cx="387887" cy="328681"/>
                </a:xfrm>
                <a:custGeom>
                  <a:avLst/>
                  <a:gdLst/>
                  <a:ahLst/>
                  <a:cxnLst/>
                  <a:rect l="l" t="t" r="r" b="b"/>
                  <a:pathLst>
                    <a:path w="387887" h="328681" extrusionOk="0">
                      <a:moveTo>
                        <a:pt x="3812" y="308606"/>
                      </a:moveTo>
                      <a:lnTo>
                        <a:pt x="311470" y="10474"/>
                      </a:lnTo>
                      <a:cubicBezTo>
                        <a:pt x="328615" y="-5719"/>
                        <a:pt x="357190" y="-2861"/>
                        <a:pt x="369573" y="17141"/>
                      </a:cubicBezTo>
                      <a:lnTo>
                        <a:pt x="380050" y="32381"/>
                      </a:lnTo>
                      <a:cubicBezTo>
                        <a:pt x="394337" y="53336"/>
                        <a:pt x="388623" y="81911"/>
                        <a:pt x="366715" y="96199"/>
                      </a:cubicBezTo>
                      <a:lnTo>
                        <a:pt x="17148" y="326704"/>
                      </a:lnTo>
                      <a:cubicBezTo>
                        <a:pt x="6670" y="334324"/>
                        <a:pt x="-6665" y="318131"/>
                        <a:pt x="3812" y="3086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7" name="Google Shape;5677;p40"/>
                <p:cNvSpPr/>
                <p:nvPr/>
              </p:nvSpPr>
              <p:spPr>
                <a:xfrm>
                  <a:off x="7157053" y="2280633"/>
                  <a:ext cx="142511" cy="471275"/>
                </a:xfrm>
                <a:custGeom>
                  <a:avLst/>
                  <a:gdLst/>
                  <a:ahLst/>
                  <a:cxnLst/>
                  <a:rect l="l" t="t" r="r" b="b"/>
                  <a:pathLst>
                    <a:path w="142511" h="471275" extrusionOk="0">
                      <a:moveTo>
                        <a:pt x="23844" y="8224"/>
                      </a:moveTo>
                      <a:lnTo>
                        <a:pt x="141002" y="420656"/>
                      </a:lnTo>
                      <a:cubicBezTo>
                        <a:pt x="147669" y="443516"/>
                        <a:pt x="131477" y="467329"/>
                        <a:pt x="107664" y="469234"/>
                      </a:cubicBezTo>
                      <a:lnTo>
                        <a:pt x="89566" y="471139"/>
                      </a:lnTo>
                      <a:cubicBezTo>
                        <a:pt x="63849" y="473044"/>
                        <a:pt x="41941" y="454946"/>
                        <a:pt x="39084" y="429229"/>
                      </a:cubicBezTo>
                      <a:lnTo>
                        <a:pt x="31" y="12986"/>
                      </a:lnTo>
                      <a:cubicBezTo>
                        <a:pt x="-921" y="-1301"/>
                        <a:pt x="20034" y="-5111"/>
                        <a:pt x="23844" y="82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78" name="Google Shape;5678;p40"/>
              <p:cNvSpPr/>
              <p:nvPr/>
            </p:nvSpPr>
            <p:spPr>
              <a:xfrm rot="-4864771">
                <a:off x="7652178" y="1843865"/>
                <a:ext cx="178990" cy="178990"/>
              </a:xfrm>
              <a:custGeom>
                <a:avLst/>
                <a:gdLst/>
                <a:ahLst/>
                <a:cxnLst/>
                <a:rect l="l" t="t" r="r" b="b"/>
                <a:pathLst>
                  <a:path w="179063" h="179063" extrusionOk="0">
                    <a:moveTo>
                      <a:pt x="179064" y="89532"/>
                    </a:moveTo>
                    <a:cubicBezTo>
                      <a:pt x="179064" y="138979"/>
                      <a:pt x="138979" y="179064"/>
                      <a:pt x="89532" y="179064"/>
                    </a:cubicBezTo>
                    <a:cubicBezTo>
                      <a:pt x="40085" y="179064"/>
                      <a:pt x="0" y="138979"/>
                      <a:pt x="0" y="89532"/>
                    </a:cubicBezTo>
                    <a:cubicBezTo>
                      <a:pt x="0" y="40085"/>
                      <a:pt x="40085" y="0"/>
                      <a:pt x="89532" y="0"/>
                    </a:cubicBezTo>
                    <a:cubicBezTo>
                      <a:pt x="138979" y="0"/>
                      <a:pt x="179064" y="40085"/>
                      <a:pt x="179064" y="895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79" name="Google Shape;5679;p40"/>
            <p:cNvGrpSpPr/>
            <p:nvPr/>
          </p:nvGrpSpPr>
          <p:grpSpPr>
            <a:xfrm>
              <a:off x="6807935" y="2047065"/>
              <a:ext cx="782990" cy="1240172"/>
              <a:chOff x="6807935" y="2047065"/>
              <a:chExt cx="782990" cy="1240172"/>
            </a:xfrm>
          </p:grpSpPr>
          <p:grpSp>
            <p:nvGrpSpPr>
              <p:cNvPr id="5680" name="Google Shape;5680;p40"/>
              <p:cNvGrpSpPr/>
              <p:nvPr/>
            </p:nvGrpSpPr>
            <p:grpSpPr>
              <a:xfrm>
                <a:off x="6832384" y="2416420"/>
                <a:ext cx="261324" cy="261324"/>
                <a:chOff x="5478779" y="2595562"/>
                <a:chExt cx="395287" cy="395287"/>
              </a:xfrm>
            </p:grpSpPr>
            <p:sp>
              <p:nvSpPr>
                <p:cNvPr id="5681" name="Google Shape;5681;p40"/>
                <p:cNvSpPr/>
                <p:nvPr/>
              </p:nvSpPr>
              <p:spPr>
                <a:xfrm rot="-2700000">
                  <a:off x="5783884" y="2697332"/>
                  <a:ext cx="28590" cy="123892"/>
                </a:xfrm>
                <a:custGeom>
                  <a:avLst/>
                  <a:gdLst/>
                  <a:ahLst/>
                  <a:cxnLst/>
                  <a:rect l="l" t="t" r="r" b="b"/>
                  <a:pathLst>
                    <a:path w="28574" h="123823" extrusionOk="0">
                      <a:moveTo>
                        <a:pt x="0" y="0"/>
                      </a:moveTo>
                      <a:lnTo>
                        <a:pt x="28575" y="0"/>
                      </a:lnTo>
                      <a:lnTo>
                        <a:pt x="28575" y="123824"/>
                      </a:lnTo>
                      <a:lnTo>
                        <a:pt x="0" y="1238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2" name="Google Shape;5682;p40"/>
                <p:cNvSpPr/>
                <p:nvPr/>
              </p:nvSpPr>
              <p:spPr>
                <a:xfrm rot="-2700000">
                  <a:off x="5619031" y="2867250"/>
                  <a:ext cx="28590" cy="123892"/>
                </a:xfrm>
                <a:custGeom>
                  <a:avLst/>
                  <a:gdLst/>
                  <a:ahLst/>
                  <a:cxnLst/>
                  <a:rect l="l" t="t" r="r" b="b"/>
                  <a:pathLst>
                    <a:path w="28574" h="123823" extrusionOk="0">
                      <a:moveTo>
                        <a:pt x="0" y="0"/>
                      </a:moveTo>
                      <a:lnTo>
                        <a:pt x="28575" y="0"/>
                      </a:lnTo>
                      <a:lnTo>
                        <a:pt x="28575" y="123824"/>
                      </a:lnTo>
                      <a:lnTo>
                        <a:pt x="0" y="12382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3" name="Google Shape;5683;p40"/>
                <p:cNvSpPr/>
                <p:nvPr/>
              </p:nvSpPr>
              <p:spPr>
                <a:xfrm>
                  <a:off x="5478779" y="2595562"/>
                  <a:ext cx="395287" cy="395287"/>
                </a:xfrm>
                <a:custGeom>
                  <a:avLst/>
                  <a:gdLst/>
                  <a:ahLst/>
                  <a:cxnLst/>
                  <a:rect l="l" t="t" r="r" b="b"/>
                  <a:pathLst>
                    <a:path w="395287" h="395287" extrusionOk="0">
                      <a:moveTo>
                        <a:pt x="28575" y="395288"/>
                      </a:moveTo>
                      <a:cubicBezTo>
                        <a:pt x="20955" y="395288"/>
                        <a:pt x="14288" y="392430"/>
                        <a:pt x="8573" y="386715"/>
                      </a:cubicBezTo>
                      <a:cubicBezTo>
                        <a:pt x="-2858" y="375285"/>
                        <a:pt x="-2858" y="357188"/>
                        <a:pt x="8573" y="346710"/>
                      </a:cubicBezTo>
                      <a:lnTo>
                        <a:pt x="346710" y="8572"/>
                      </a:lnTo>
                      <a:cubicBezTo>
                        <a:pt x="358140" y="-2857"/>
                        <a:pt x="376238" y="-2857"/>
                        <a:pt x="386715" y="8572"/>
                      </a:cubicBezTo>
                      <a:cubicBezTo>
                        <a:pt x="398145" y="20003"/>
                        <a:pt x="398145" y="38100"/>
                        <a:pt x="386715" y="48578"/>
                      </a:cubicBezTo>
                      <a:lnTo>
                        <a:pt x="48578" y="386715"/>
                      </a:lnTo>
                      <a:cubicBezTo>
                        <a:pt x="42863" y="392430"/>
                        <a:pt x="35242" y="395288"/>
                        <a:pt x="28575" y="3952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84" name="Google Shape;5684;p40"/>
              <p:cNvGrpSpPr/>
              <p:nvPr/>
            </p:nvGrpSpPr>
            <p:grpSpPr>
              <a:xfrm>
                <a:off x="6807935" y="2047065"/>
                <a:ext cx="782990" cy="1240172"/>
                <a:chOff x="5640259" y="1324058"/>
                <a:chExt cx="1575432" cy="2495316"/>
              </a:xfrm>
            </p:grpSpPr>
            <p:grpSp>
              <p:nvGrpSpPr>
                <p:cNvPr id="5685" name="Google Shape;5685;p40"/>
                <p:cNvGrpSpPr/>
                <p:nvPr/>
              </p:nvGrpSpPr>
              <p:grpSpPr>
                <a:xfrm>
                  <a:off x="6500462" y="1324058"/>
                  <a:ext cx="493167" cy="589756"/>
                  <a:chOff x="6156959" y="1914525"/>
                  <a:chExt cx="413384" cy="494347"/>
                </a:xfrm>
              </p:grpSpPr>
              <p:sp>
                <p:nvSpPr>
                  <p:cNvPr id="5686" name="Google Shape;5686;p40"/>
                  <p:cNvSpPr/>
                  <p:nvPr/>
                </p:nvSpPr>
                <p:spPr>
                  <a:xfrm>
                    <a:off x="6156959" y="1948814"/>
                    <a:ext cx="259080" cy="423862"/>
                  </a:xfrm>
                  <a:custGeom>
                    <a:avLst/>
                    <a:gdLst/>
                    <a:ahLst/>
                    <a:cxnLst/>
                    <a:rect l="l" t="t" r="r" b="b"/>
                    <a:pathLst>
                      <a:path w="259080" h="423862" extrusionOk="0">
                        <a:moveTo>
                          <a:pt x="259080" y="423863"/>
                        </a:moveTo>
                        <a:lnTo>
                          <a:pt x="0" y="423863"/>
                        </a:lnTo>
                        <a:lnTo>
                          <a:pt x="0" y="31433"/>
                        </a:lnTo>
                        <a:cubicBezTo>
                          <a:pt x="0" y="14288"/>
                          <a:pt x="14288" y="0"/>
                          <a:pt x="31433" y="0"/>
                        </a:cubicBezTo>
                        <a:lnTo>
                          <a:pt x="227647" y="0"/>
                        </a:lnTo>
                        <a:cubicBezTo>
                          <a:pt x="244793" y="0"/>
                          <a:pt x="259080" y="14288"/>
                          <a:pt x="259080" y="31433"/>
                        </a:cubicBezTo>
                        <a:lnTo>
                          <a:pt x="259080" y="42386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7" name="Google Shape;5687;p40"/>
                  <p:cNvSpPr/>
                  <p:nvPr/>
                </p:nvSpPr>
                <p:spPr>
                  <a:xfrm>
                    <a:off x="6468427" y="2032635"/>
                    <a:ext cx="41909" cy="376237"/>
                  </a:xfrm>
                  <a:custGeom>
                    <a:avLst/>
                    <a:gdLst/>
                    <a:ahLst/>
                    <a:cxnLst/>
                    <a:rect l="l" t="t" r="r" b="b"/>
                    <a:pathLst>
                      <a:path w="41909" h="376237" extrusionOk="0">
                        <a:moveTo>
                          <a:pt x="20955" y="376237"/>
                        </a:moveTo>
                        <a:lnTo>
                          <a:pt x="20955" y="376237"/>
                        </a:lnTo>
                        <a:cubicBezTo>
                          <a:pt x="9525" y="376237"/>
                          <a:pt x="0" y="366712"/>
                          <a:pt x="0" y="355282"/>
                        </a:cubicBezTo>
                        <a:lnTo>
                          <a:pt x="0" y="20955"/>
                        </a:lnTo>
                        <a:cubicBezTo>
                          <a:pt x="0" y="9525"/>
                          <a:pt x="9525" y="0"/>
                          <a:pt x="20955" y="0"/>
                        </a:cubicBezTo>
                        <a:lnTo>
                          <a:pt x="20955" y="0"/>
                        </a:lnTo>
                        <a:cubicBezTo>
                          <a:pt x="32385" y="0"/>
                          <a:pt x="41910" y="9525"/>
                          <a:pt x="41910" y="20955"/>
                        </a:cubicBezTo>
                        <a:lnTo>
                          <a:pt x="41910" y="355282"/>
                        </a:lnTo>
                        <a:cubicBezTo>
                          <a:pt x="41910" y="366712"/>
                          <a:pt x="32385" y="376237"/>
                          <a:pt x="20955" y="3762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8" name="Google Shape;5688;p40"/>
                  <p:cNvSpPr/>
                  <p:nvPr/>
                </p:nvSpPr>
                <p:spPr>
                  <a:xfrm>
                    <a:off x="6528434" y="2032635"/>
                    <a:ext cx="41909" cy="376237"/>
                  </a:xfrm>
                  <a:custGeom>
                    <a:avLst/>
                    <a:gdLst/>
                    <a:ahLst/>
                    <a:cxnLst/>
                    <a:rect l="l" t="t" r="r" b="b"/>
                    <a:pathLst>
                      <a:path w="41909" h="376237" extrusionOk="0">
                        <a:moveTo>
                          <a:pt x="20955" y="376237"/>
                        </a:moveTo>
                        <a:lnTo>
                          <a:pt x="20955" y="376237"/>
                        </a:lnTo>
                        <a:cubicBezTo>
                          <a:pt x="9525" y="376237"/>
                          <a:pt x="0" y="366712"/>
                          <a:pt x="0" y="355282"/>
                        </a:cubicBezTo>
                        <a:lnTo>
                          <a:pt x="0" y="20955"/>
                        </a:lnTo>
                        <a:cubicBezTo>
                          <a:pt x="0" y="9525"/>
                          <a:pt x="9525" y="0"/>
                          <a:pt x="20955" y="0"/>
                        </a:cubicBezTo>
                        <a:lnTo>
                          <a:pt x="20955" y="0"/>
                        </a:lnTo>
                        <a:cubicBezTo>
                          <a:pt x="32385" y="0"/>
                          <a:pt x="41910" y="9525"/>
                          <a:pt x="41910" y="20955"/>
                        </a:cubicBezTo>
                        <a:lnTo>
                          <a:pt x="41910" y="355282"/>
                        </a:lnTo>
                        <a:cubicBezTo>
                          <a:pt x="41910" y="366712"/>
                          <a:pt x="32385" y="376237"/>
                          <a:pt x="20955" y="3762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9" name="Google Shape;5689;p40"/>
                  <p:cNvSpPr/>
                  <p:nvPr/>
                </p:nvSpPr>
                <p:spPr>
                  <a:xfrm>
                    <a:off x="6212205" y="1914525"/>
                    <a:ext cx="148589" cy="34289"/>
                  </a:xfrm>
                  <a:custGeom>
                    <a:avLst/>
                    <a:gdLst/>
                    <a:ahLst/>
                    <a:cxnLst/>
                    <a:rect l="l" t="t" r="r" b="b"/>
                    <a:pathLst>
                      <a:path w="148589" h="34289" extrusionOk="0">
                        <a:moveTo>
                          <a:pt x="114300" y="0"/>
                        </a:moveTo>
                        <a:lnTo>
                          <a:pt x="34290" y="0"/>
                        </a:lnTo>
                        <a:cubicBezTo>
                          <a:pt x="15240" y="0"/>
                          <a:pt x="0" y="15240"/>
                          <a:pt x="0" y="34290"/>
                        </a:cubicBezTo>
                        <a:lnTo>
                          <a:pt x="0" y="34290"/>
                        </a:lnTo>
                        <a:lnTo>
                          <a:pt x="148590" y="34290"/>
                        </a:lnTo>
                        <a:lnTo>
                          <a:pt x="148590" y="34290"/>
                        </a:lnTo>
                        <a:cubicBezTo>
                          <a:pt x="148590" y="15240"/>
                          <a:pt x="133350" y="0"/>
                          <a:pt x="1143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90" name="Google Shape;5690;p40"/>
                <p:cNvSpPr/>
                <p:nvPr/>
              </p:nvSpPr>
              <p:spPr>
                <a:xfrm>
                  <a:off x="6258424" y="1363849"/>
                  <a:ext cx="871201" cy="2429576"/>
                </a:xfrm>
                <a:custGeom>
                  <a:avLst/>
                  <a:gdLst/>
                  <a:ahLst/>
                  <a:cxnLst/>
                  <a:rect l="l" t="t" r="r" b="b"/>
                  <a:pathLst>
                    <a:path w="730567" h="2037380" extrusionOk="0">
                      <a:moveTo>
                        <a:pt x="730567" y="541003"/>
                      </a:moveTo>
                      <a:lnTo>
                        <a:pt x="730567" y="2037381"/>
                      </a:lnTo>
                      <a:lnTo>
                        <a:pt x="0" y="2037381"/>
                      </a:lnTo>
                      <a:lnTo>
                        <a:pt x="0" y="54276"/>
                      </a:lnTo>
                      <a:cubicBezTo>
                        <a:pt x="0" y="9508"/>
                        <a:pt x="51435" y="-16209"/>
                        <a:pt x="87630" y="11413"/>
                      </a:cubicBezTo>
                      <a:lnTo>
                        <a:pt x="203835" y="101901"/>
                      </a:lnTo>
                      <a:lnTo>
                        <a:pt x="422910" y="272398"/>
                      </a:lnTo>
                      <a:lnTo>
                        <a:pt x="537210" y="361933"/>
                      </a:lnTo>
                      <a:lnTo>
                        <a:pt x="667703" y="463851"/>
                      </a:lnTo>
                      <a:lnTo>
                        <a:pt x="710565" y="497188"/>
                      </a:lnTo>
                      <a:cubicBezTo>
                        <a:pt x="722947" y="508618"/>
                        <a:pt x="730567" y="523858"/>
                        <a:pt x="730567" y="54100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1" name="Google Shape;5691;p40"/>
                <p:cNvSpPr/>
                <p:nvPr/>
              </p:nvSpPr>
              <p:spPr>
                <a:xfrm>
                  <a:off x="5725483" y="2231987"/>
                  <a:ext cx="532716" cy="1561802"/>
                </a:xfrm>
                <a:custGeom>
                  <a:avLst/>
                  <a:gdLst/>
                  <a:ahLst/>
                  <a:cxnLst/>
                  <a:rect l="l" t="t" r="r" b="b"/>
                  <a:pathLst>
                    <a:path w="446722" h="1309687" extrusionOk="0">
                      <a:moveTo>
                        <a:pt x="446723" y="0"/>
                      </a:moveTo>
                      <a:lnTo>
                        <a:pt x="446723" y="1309688"/>
                      </a:lnTo>
                      <a:lnTo>
                        <a:pt x="0" y="1309688"/>
                      </a:lnTo>
                      <a:lnTo>
                        <a:pt x="0" y="468630"/>
                      </a:lnTo>
                      <a:lnTo>
                        <a:pt x="134303" y="327660"/>
                      </a:lnTo>
                      <a:lnTo>
                        <a:pt x="297180" y="1562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2" name="Google Shape;5692;p40"/>
                <p:cNvSpPr/>
                <p:nvPr/>
              </p:nvSpPr>
              <p:spPr>
                <a:xfrm>
                  <a:off x="5640259" y="3655812"/>
                  <a:ext cx="1575432" cy="163562"/>
                </a:xfrm>
                <a:custGeom>
                  <a:avLst/>
                  <a:gdLst/>
                  <a:ahLst/>
                  <a:cxnLst/>
                  <a:rect l="l" t="t" r="r" b="b"/>
                  <a:pathLst>
                    <a:path w="1321117" h="137159" extrusionOk="0">
                      <a:moveTo>
                        <a:pt x="1269683" y="0"/>
                      </a:moveTo>
                      <a:lnTo>
                        <a:pt x="50483" y="0"/>
                      </a:lnTo>
                      <a:cubicBezTo>
                        <a:pt x="22860" y="0"/>
                        <a:pt x="0" y="22860"/>
                        <a:pt x="0" y="50482"/>
                      </a:cubicBezTo>
                      <a:lnTo>
                        <a:pt x="0" y="137160"/>
                      </a:lnTo>
                      <a:lnTo>
                        <a:pt x="1321118" y="137160"/>
                      </a:lnTo>
                      <a:lnTo>
                        <a:pt x="1321118" y="50482"/>
                      </a:lnTo>
                      <a:cubicBezTo>
                        <a:pt x="1320165" y="22860"/>
                        <a:pt x="1298258" y="0"/>
                        <a:pt x="126968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3" name="Google Shape;5693;p40"/>
                <p:cNvGrpSpPr/>
                <p:nvPr/>
              </p:nvGrpSpPr>
              <p:grpSpPr>
                <a:xfrm>
                  <a:off x="6334559" y="1500044"/>
                  <a:ext cx="719298" cy="2054632"/>
                  <a:chOff x="6017895" y="2062041"/>
                  <a:chExt cx="602932" cy="1722240"/>
                </a:xfrm>
              </p:grpSpPr>
              <p:sp>
                <p:nvSpPr>
                  <p:cNvPr id="5694" name="Google Shape;5694;p40"/>
                  <p:cNvSpPr/>
                  <p:nvPr/>
                </p:nvSpPr>
                <p:spPr>
                  <a:xfrm>
                    <a:off x="6017895" y="3613784"/>
                    <a:ext cx="602932" cy="170497"/>
                  </a:xfrm>
                  <a:custGeom>
                    <a:avLst/>
                    <a:gdLst/>
                    <a:ahLst/>
                    <a:cxnLst/>
                    <a:rect l="l" t="t" r="r" b="b"/>
                    <a:pathLst>
                      <a:path w="602932" h="170497" extrusionOk="0">
                        <a:moveTo>
                          <a:pt x="602933" y="27622"/>
                        </a:moveTo>
                        <a:lnTo>
                          <a:pt x="602933" y="143828"/>
                        </a:lnTo>
                        <a:cubicBezTo>
                          <a:pt x="602933" y="159068"/>
                          <a:pt x="590550" y="170497"/>
                          <a:pt x="575310" y="170497"/>
                        </a:cubicBezTo>
                        <a:lnTo>
                          <a:pt x="26670" y="170497"/>
                        </a:lnTo>
                        <a:cubicBezTo>
                          <a:pt x="11430" y="170497"/>
                          <a:pt x="0" y="158115"/>
                          <a:pt x="0" y="143828"/>
                        </a:cubicBezTo>
                        <a:lnTo>
                          <a:pt x="0" y="27622"/>
                        </a:lnTo>
                        <a:cubicBezTo>
                          <a:pt x="0" y="12383"/>
                          <a:pt x="12383" y="0"/>
                          <a:pt x="26670" y="0"/>
                        </a:cubicBezTo>
                        <a:lnTo>
                          <a:pt x="575310" y="0"/>
                        </a:lnTo>
                        <a:cubicBezTo>
                          <a:pt x="580073" y="0"/>
                          <a:pt x="584835" y="953"/>
                          <a:pt x="588645" y="2858"/>
                        </a:cubicBezTo>
                        <a:cubicBezTo>
                          <a:pt x="597218" y="8572"/>
                          <a:pt x="602933" y="17145"/>
                          <a:pt x="602933" y="276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5" name="Google Shape;5695;p40"/>
                  <p:cNvSpPr/>
                  <p:nvPr/>
                </p:nvSpPr>
                <p:spPr>
                  <a:xfrm>
                    <a:off x="6017895" y="3353752"/>
                    <a:ext cx="602932" cy="170497"/>
                  </a:xfrm>
                  <a:custGeom>
                    <a:avLst/>
                    <a:gdLst/>
                    <a:ahLst/>
                    <a:cxnLst/>
                    <a:rect l="l" t="t" r="r" b="b"/>
                    <a:pathLst>
                      <a:path w="602932" h="170497" extrusionOk="0">
                        <a:moveTo>
                          <a:pt x="602933" y="26670"/>
                        </a:moveTo>
                        <a:lnTo>
                          <a:pt x="602933" y="142875"/>
                        </a:lnTo>
                        <a:cubicBezTo>
                          <a:pt x="602933" y="158115"/>
                          <a:pt x="590550" y="170497"/>
                          <a:pt x="575310" y="170497"/>
                        </a:cubicBezTo>
                        <a:lnTo>
                          <a:pt x="26670" y="170497"/>
                        </a:lnTo>
                        <a:cubicBezTo>
                          <a:pt x="20955" y="170497"/>
                          <a:pt x="15240" y="168592"/>
                          <a:pt x="11430" y="165735"/>
                        </a:cubicBezTo>
                        <a:cubicBezTo>
                          <a:pt x="3810" y="160972"/>
                          <a:pt x="0" y="152400"/>
                          <a:pt x="0" y="143828"/>
                        </a:cubicBezTo>
                        <a:lnTo>
                          <a:pt x="0" y="27622"/>
                        </a:lnTo>
                        <a:cubicBezTo>
                          <a:pt x="0" y="12382"/>
                          <a:pt x="12383" y="0"/>
                          <a:pt x="26670" y="0"/>
                        </a:cubicBezTo>
                        <a:lnTo>
                          <a:pt x="575310" y="0"/>
                        </a:lnTo>
                        <a:cubicBezTo>
                          <a:pt x="591502" y="0"/>
                          <a:pt x="602933" y="12382"/>
                          <a:pt x="602933" y="2667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6" name="Google Shape;5696;p40"/>
                  <p:cNvSpPr/>
                  <p:nvPr/>
                </p:nvSpPr>
                <p:spPr>
                  <a:xfrm>
                    <a:off x="6018847" y="3092767"/>
                    <a:ext cx="601980" cy="170497"/>
                  </a:xfrm>
                  <a:custGeom>
                    <a:avLst/>
                    <a:gdLst/>
                    <a:ahLst/>
                    <a:cxnLst/>
                    <a:rect l="l" t="t" r="r" b="b"/>
                    <a:pathLst>
                      <a:path w="601980" h="170497" extrusionOk="0">
                        <a:moveTo>
                          <a:pt x="601980" y="27623"/>
                        </a:moveTo>
                        <a:lnTo>
                          <a:pt x="601980" y="143828"/>
                        </a:lnTo>
                        <a:cubicBezTo>
                          <a:pt x="601980" y="144780"/>
                          <a:pt x="601980" y="145733"/>
                          <a:pt x="601980" y="145733"/>
                        </a:cubicBezTo>
                        <a:cubicBezTo>
                          <a:pt x="601028" y="159067"/>
                          <a:pt x="590550" y="169545"/>
                          <a:pt x="577215" y="170498"/>
                        </a:cubicBezTo>
                        <a:cubicBezTo>
                          <a:pt x="576263" y="170498"/>
                          <a:pt x="576263" y="170498"/>
                          <a:pt x="575310" y="170498"/>
                        </a:cubicBezTo>
                        <a:lnTo>
                          <a:pt x="26670" y="170498"/>
                        </a:lnTo>
                        <a:cubicBezTo>
                          <a:pt x="11430" y="170498"/>
                          <a:pt x="0" y="158115"/>
                          <a:pt x="0" y="143828"/>
                        </a:cubicBezTo>
                        <a:lnTo>
                          <a:pt x="0" y="27623"/>
                        </a:lnTo>
                        <a:cubicBezTo>
                          <a:pt x="0" y="24765"/>
                          <a:pt x="0" y="21908"/>
                          <a:pt x="953" y="19050"/>
                        </a:cubicBezTo>
                        <a:lnTo>
                          <a:pt x="953" y="19050"/>
                        </a:lnTo>
                        <a:cubicBezTo>
                          <a:pt x="3810" y="10478"/>
                          <a:pt x="10478" y="3810"/>
                          <a:pt x="19050" y="953"/>
                        </a:cubicBezTo>
                        <a:cubicBezTo>
                          <a:pt x="21908" y="0"/>
                          <a:pt x="23813" y="0"/>
                          <a:pt x="26670" y="0"/>
                        </a:cubicBezTo>
                        <a:lnTo>
                          <a:pt x="575310" y="0"/>
                        </a:lnTo>
                        <a:cubicBezTo>
                          <a:pt x="587693" y="0"/>
                          <a:pt x="597218" y="7620"/>
                          <a:pt x="601028" y="19050"/>
                        </a:cubicBezTo>
                        <a:cubicBezTo>
                          <a:pt x="601980" y="21908"/>
                          <a:pt x="601980" y="24765"/>
                          <a:pt x="601980" y="276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7" name="Google Shape;5697;p40"/>
                  <p:cNvSpPr/>
                  <p:nvPr/>
                </p:nvSpPr>
                <p:spPr>
                  <a:xfrm>
                    <a:off x="6017895" y="2831782"/>
                    <a:ext cx="602932" cy="171450"/>
                  </a:xfrm>
                  <a:custGeom>
                    <a:avLst/>
                    <a:gdLst/>
                    <a:ahLst/>
                    <a:cxnLst/>
                    <a:rect l="l" t="t" r="r" b="b"/>
                    <a:pathLst>
                      <a:path w="602932" h="171450" extrusionOk="0">
                        <a:moveTo>
                          <a:pt x="602933" y="27622"/>
                        </a:moveTo>
                        <a:lnTo>
                          <a:pt x="602933" y="143827"/>
                        </a:lnTo>
                        <a:cubicBezTo>
                          <a:pt x="602933" y="159067"/>
                          <a:pt x="590550" y="171450"/>
                          <a:pt x="575310" y="171450"/>
                        </a:cubicBezTo>
                        <a:lnTo>
                          <a:pt x="26670" y="171450"/>
                        </a:lnTo>
                        <a:cubicBezTo>
                          <a:pt x="14288" y="171450"/>
                          <a:pt x="3810" y="162877"/>
                          <a:pt x="952" y="151447"/>
                        </a:cubicBezTo>
                        <a:cubicBezTo>
                          <a:pt x="0" y="149542"/>
                          <a:pt x="0" y="146685"/>
                          <a:pt x="0" y="143827"/>
                        </a:cubicBezTo>
                        <a:lnTo>
                          <a:pt x="0" y="27622"/>
                        </a:lnTo>
                        <a:cubicBezTo>
                          <a:pt x="0" y="12383"/>
                          <a:pt x="12383" y="0"/>
                          <a:pt x="26670" y="0"/>
                        </a:cubicBezTo>
                        <a:lnTo>
                          <a:pt x="575310" y="0"/>
                        </a:lnTo>
                        <a:cubicBezTo>
                          <a:pt x="591502" y="0"/>
                          <a:pt x="602933" y="12383"/>
                          <a:pt x="602933" y="276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8" name="Google Shape;5698;p40"/>
                  <p:cNvSpPr/>
                  <p:nvPr/>
                </p:nvSpPr>
                <p:spPr>
                  <a:xfrm>
                    <a:off x="6017895" y="2571750"/>
                    <a:ext cx="602932" cy="170497"/>
                  </a:xfrm>
                  <a:custGeom>
                    <a:avLst/>
                    <a:gdLst/>
                    <a:ahLst/>
                    <a:cxnLst/>
                    <a:rect l="l" t="t" r="r" b="b"/>
                    <a:pathLst>
                      <a:path w="602932" h="170497" extrusionOk="0">
                        <a:moveTo>
                          <a:pt x="602933" y="26670"/>
                        </a:moveTo>
                        <a:lnTo>
                          <a:pt x="602933" y="142875"/>
                        </a:lnTo>
                        <a:cubicBezTo>
                          <a:pt x="602933" y="158115"/>
                          <a:pt x="590550" y="170497"/>
                          <a:pt x="575310" y="170497"/>
                        </a:cubicBezTo>
                        <a:lnTo>
                          <a:pt x="26670" y="170497"/>
                        </a:lnTo>
                        <a:cubicBezTo>
                          <a:pt x="20955" y="170497"/>
                          <a:pt x="15240" y="168592"/>
                          <a:pt x="11430" y="165735"/>
                        </a:cubicBezTo>
                        <a:cubicBezTo>
                          <a:pt x="4763" y="160972"/>
                          <a:pt x="0" y="153353"/>
                          <a:pt x="0" y="143828"/>
                        </a:cubicBezTo>
                        <a:lnTo>
                          <a:pt x="0" y="27622"/>
                        </a:lnTo>
                        <a:cubicBezTo>
                          <a:pt x="0" y="12383"/>
                          <a:pt x="12383" y="0"/>
                          <a:pt x="26670" y="0"/>
                        </a:cubicBezTo>
                        <a:lnTo>
                          <a:pt x="575310" y="0"/>
                        </a:lnTo>
                        <a:cubicBezTo>
                          <a:pt x="581025" y="0"/>
                          <a:pt x="585787" y="1905"/>
                          <a:pt x="590550" y="4763"/>
                        </a:cubicBezTo>
                        <a:cubicBezTo>
                          <a:pt x="598170" y="8572"/>
                          <a:pt x="602933" y="17145"/>
                          <a:pt x="602933" y="2667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9" name="Google Shape;5699;p40"/>
                  <p:cNvSpPr/>
                  <p:nvPr/>
                </p:nvSpPr>
                <p:spPr>
                  <a:xfrm>
                    <a:off x="6017895" y="2310765"/>
                    <a:ext cx="460057" cy="170497"/>
                  </a:xfrm>
                  <a:custGeom>
                    <a:avLst/>
                    <a:gdLst/>
                    <a:ahLst/>
                    <a:cxnLst/>
                    <a:rect l="l" t="t" r="r" b="b"/>
                    <a:pathLst>
                      <a:path w="460057" h="170497" extrusionOk="0">
                        <a:moveTo>
                          <a:pt x="460058" y="115252"/>
                        </a:moveTo>
                        <a:lnTo>
                          <a:pt x="460058" y="143827"/>
                        </a:lnTo>
                        <a:cubicBezTo>
                          <a:pt x="460058" y="159067"/>
                          <a:pt x="447675" y="170497"/>
                          <a:pt x="432435" y="170497"/>
                        </a:cubicBezTo>
                        <a:lnTo>
                          <a:pt x="26670" y="170497"/>
                        </a:lnTo>
                        <a:cubicBezTo>
                          <a:pt x="11430" y="170497"/>
                          <a:pt x="0" y="158115"/>
                          <a:pt x="0" y="143827"/>
                        </a:cubicBezTo>
                        <a:lnTo>
                          <a:pt x="0" y="27622"/>
                        </a:lnTo>
                        <a:cubicBezTo>
                          <a:pt x="0" y="12382"/>
                          <a:pt x="12383" y="0"/>
                          <a:pt x="26670" y="0"/>
                        </a:cubicBezTo>
                        <a:lnTo>
                          <a:pt x="320040" y="0"/>
                        </a:lnTo>
                        <a:cubicBezTo>
                          <a:pt x="325755" y="0"/>
                          <a:pt x="331470" y="1905"/>
                          <a:pt x="337185" y="5715"/>
                        </a:cubicBezTo>
                        <a:lnTo>
                          <a:pt x="390525" y="47625"/>
                        </a:lnTo>
                        <a:lnTo>
                          <a:pt x="421005" y="71438"/>
                        </a:lnTo>
                        <a:lnTo>
                          <a:pt x="449580" y="94297"/>
                        </a:lnTo>
                        <a:cubicBezTo>
                          <a:pt x="457200" y="99060"/>
                          <a:pt x="460058" y="106680"/>
                          <a:pt x="460058" y="1152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0" name="Google Shape;5700;p40"/>
                  <p:cNvSpPr/>
                  <p:nvPr/>
                </p:nvSpPr>
                <p:spPr>
                  <a:xfrm>
                    <a:off x="6018847" y="2062041"/>
                    <a:ext cx="197387" cy="159188"/>
                  </a:xfrm>
                  <a:custGeom>
                    <a:avLst/>
                    <a:gdLst/>
                    <a:ahLst/>
                    <a:cxnLst/>
                    <a:rect l="l" t="t" r="r" b="b"/>
                    <a:pathLst>
                      <a:path w="197387" h="159188" extrusionOk="0">
                        <a:moveTo>
                          <a:pt x="185738" y="159189"/>
                        </a:moveTo>
                        <a:lnTo>
                          <a:pt x="10478" y="159189"/>
                        </a:lnTo>
                        <a:cubicBezTo>
                          <a:pt x="4763" y="159189"/>
                          <a:pt x="0" y="154426"/>
                          <a:pt x="0" y="147759"/>
                        </a:cubicBezTo>
                        <a:lnTo>
                          <a:pt x="0" y="10599"/>
                        </a:lnTo>
                        <a:cubicBezTo>
                          <a:pt x="0" y="3931"/>
                          <a:pt x="5715" y="-831"/>
                          <a:pt x="12383" y="121"/>
                        </a:cubicBezTo>
                        <a:cubicBezTo>
                          <a:pt x="14288" y="121"/>
                          <a:pt x="16193" y="1074"/>
                          <a:pt x="18098" y="2026"/>
                        </a:cubicBezTo>
                        <a:lnTo>
                          <a:pt x="59055" y="34411"/>
                        </a:lnTo>
                        <a:lnTo>
                          <a:pt x="85725" y="55366"/>
                        </a:lnTo>
                        <a:lnTo>
                          <a:pt x="116205" y="79179"/>
                        </a:lnTo>
                        <a:lnTo>
                          <a:pt x="188595" y="135376"/>
                        </a:lnTo>
                        <a:lnTo>
                          <a:pt x="194310" y="140139"/>
                        </a:lnTo>
                        <a:cubicBezTo>
                          <a:pt x="200978" y="145854"/>
                          <a:pt x="196215" y="159189"/>
                          <a:pt x="185738" y="1591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01" name="Google Shape;5701;p40"/>
                <p:cNvGrpSpPr/>
                <p:nvPr/>
              </p:nvGrpSpPr>
              <p:grpSpPr>
                <a:xfrm>
                  <a:off x="5810709" y="2417209"/>
                  <a:ext cx="447715" cy="1137468"/>
                  <a:chOff x="5578792" y="2830829"/>
                  <a:chExt cx="375285" cy="953452"/>
                </a:xfrm>
              </p:grpSpPr>
              <p:sp>
                <p:nvSpPr>
                  <p:cNvPr id="5702" name="Google Shape;5702;p40"/>
                  <p:cNvSpPr/>
                  <p:nvPr/>
                </p:nvSpPr>
                <p:spPr>
                  <a:xfrm>
                    <a:off x="5578792" y="3613784"/>
                    <a:ext cx="375285" cy="170497"/>
                  </a:xfrm>
                  <a:custGeom>
                    <a:avLst/>
                    <a:gdLst/>
                    <a:ahLst/>
                    <a:cxnLst/>
                    <a:rect l="l" t="t" r="r" b="b"/>
                    <a:pathLst>
                      <a:path w="375285" h="170497" extrusionOk="0">
                        <a:moveTo>
                          <a:pt x="375285" y="0"/>
                        </a:moveTo>
                        <a:lnTo>
                          <a:pt x="375285" y="170497"/>
                        </a:lnTo>
                        <a:lnTo>
                          <a:pt x="27623" y="170497"/>
                        </a:lnTo>
                        <a:cubicBezTo>
                          <a:pt x="20955" y="170497"/>
                          <a:pt x="14288" y="167640"/>
                          <a:pt x="9525" y="163830"/>
                        </a:cubicBezTo>
                        <a:cubicBezTo>
                          <a:pt x="3810" y="159068"/>
                          <a:pt x="0" y="151447"/>
                          <a:pt x="0" y="143828"/>
                        </a:cubicBezTo>
                        <a:lnTo>
                          <a:pt x="0" y="27622"/>
                        </a:lnTo>
                        <a:cubicBezTo>
                          <a:pt x="0" y="12383"/>
                          <a:pt x="12383" y="0"/>
                          <a:pt x="26670" y="0"/>
                        </a:cubicBezTo>
                        <a:lnTo>
                          <a:pt x="375285"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3" name="Google Shape;5703;p40"/>
                  <p:cNvSpPr/>
                  <p:nvPr/>
                </p:nvSpPr>
                <p:spPr>
                  <a:xfrm>
                    <a:off x="5579745" y="3353752"/>
                    <a:ext cx="374332" cy="170497"/>
                  </a:xfrm>
                  <a:custGeom>
                    <a:avLst/>
                    <a:gdLst/>
                    <a:ahLst/>
                    <a:cxnLst/>
                    <a:rect l="l" t="t" r="r" b="b"/>
                    <a:pathLst>
                      <a:path w="374332" h="170497" extrusionOk="0">
                        <a:moveTo>
                          <a:pt x="374333" y="0"/>
                        </a:moveTo>
                        <a:lnTo>
                          <a:pt x="374333" y="170497"/>
                        </a:lnTo>
                        <a:lnTo>
                          <a:pt x="26670" y="170497"/>
                        </a:lnTo>
                        <a:cubicBezTo>
                          <a:pt x="11430" y="170497"/>
                          <a:pt x="0" y="158115"/>
                          <a:pt x="0" y="142875"/>
                        </a:cubicBezTo>
                        <a:lnTo>
                          <a:pt x="0" y="26670"/>
                        </a:lnTo>
                        <a:cubicBezTo>
                          <a:pt x="0" y="19050"/>
                          <a:pt x="2858" y="12382"/>
                          <a:pt x="7620" y="7620"/>
                        </a:cubicBezTo>
                        <a:cubicBezTo>
                          <a:pt x="12383" y="2857"/>
                          <a:pt x="19050" y="0"/>
                          <a:pt x="26670" y="0"/>
                        </a:cubicBezTo>
                        <a:lnTo>
                          <a:pt x="37433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4" name="Google Shape;5704;p40"/>
                  <p:cNvSpPr/>
                  <p:nvPr/>
                </p:nvSpPr>
                <p:spPr>
                  <a:xfrm>
                    <a:off x="5627370" y="3092767"/>
                    <a:ext cx="326707" cy="170497"/>
                  </a:xfrm>
                  <a:custGeom>
                    <a:avLst/>
                    <a:gdLst/>
                    <a:ahLst/>
                    <a:cxnLst/>
                    <a:rect l="l" t="t" r="r" b="b"/>
                    <a:pathLst>
                      <a:path w="326707" h="170497" extrusionOk="0">
                        <a:moveTo>
                          <a:pt x="326708" y="0"/>
                        </a:moveTo>
                        <a:lnTo>
                          <a:pt x="326708" y="170498"/>
                        </a:lnTo>
                        <a:lnTo>
                          <a:pt x="26670" y="170498"/>
                        </a:lnTo>
                        <a:cubicBezTo>
                          <a:pt x="11430" y="170498"/>
                          <a:pt x="0" y="158115"/>
                          <a:pt x="0" y="143828"/>
                        </a:cubicBezTo>
                        <a:lnTo>
                          <a:pt x="0" y="27623"/>
                        </a:lnTo>
                        <a:cubicBezTo>
                          <a:pt x="0" y="12383"/>
                          <a:pt x="12383" y="0"/>
                          <a:pt x="26670" y="0"/>
                        </a:cubicBezTo>
                        <a:lnTo>
                          <a:pt x="32670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5" name="Google Shape;5705;p40"/>
                  <p:cNvSpPr/>
                  <p:nvPr/>
                </p:nvSpPr>
                <p:spPr>
                  <a:xfrm>
                    <a:off x="5739853" y="2830829"/>
                    <a:ext cx="214224" cy="171450"/>
                  </a:xfrm>
                  <a:custGeom>
                    <a:avLst/>
                    <a:gdLst/>
                    <a:ahLst/>
                    <a:cxnLst/>
                    <a:rect l="l" t="t" r="r" b="b"/>
                    <a:pathLst>
                      <a:path w="214224" h="171450" extrusionOk="0">
                        <a:moveTo>
                          <a:pt x="214224" y="953"/>
                        </a:moveTo>
                        <a:lnTo>
                          <a:pt x="214224" y="171450"/>
                        </a:lnTo>
                        <a:lnTo>
                          <a:pt x="19914" y="171450"/>
                        </a:lnTo>
                        <a:cubicBezTo>
                          <a:pt x="2769" y="171450"/>
                          <a:pt x="-6756" y="150495"/>
                          <a:pt x="5627" y="137160"/>
                        </a:cubicBezTo>
                        <a:lnTo>
                          <a:pt x="122784" y="14288"/>
                        </a:lnTo>
                        <a:cubicBezTo>
                          <a:pt x="131357" y="5715"/>
                          <a:pt x="143739" y="0"/>
                          <a:pt x="156122" y="0"/>
                        </a:cubicBezTo>
                        <a:lnTo>
                          <a:pt x="214224"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720000" y="1359990"/>
            <a:ext cx="3896400" cy="537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Redis</a:t>
            </a:r>
            <a:endParaRPr dirty="0"/>
          </a:p>
        </p:txBody>
      </p:sp>
      <p:sp>
        <p:nvSpPr>
          <p:cNvPr id="7122" name="Google Shape;7122;p51"/>
          <p:cNvSpPr txBox="1">
            <a:spLocks noGrp="1"/>
          </p:cNvSpPr>
          <p:nvPr>
            <p:ph type="subTitle" idx="1"/>
          </p:nvPr>
        </p:nvSpPr>
        <p:spPr>
          <a:xfrm>
            <a:off x="720000" y="1897814"/>
            <a:ext cx="3896400" cy="1389915"/>
          </a:xfrm>
          <a:prstGeom prst="rect">
            <a:avLst/>
          </a:prstGeom>
        </p:spPr>
        <p:txBody>
          <a:bodyPr spcFirstLastPara="1" wrap="square" lIns="91425" tIns="91425" rIns="91425" bIns="91425" anchor="t" anchorCtr="0">
            <a:noAutofit/>
          </a:bodyPr>
          <a:lstStyle/>
          <a:p>
            <a:pPr marL="0" lvl="0" indent="0"/>
            <a:r>
              <a:rPr lang="en-US" dirty="0" smtClean="0"/>
              <a:t>Hay “</a:t>
            </a:r>
            <a:r>
              <a:rPr lang="vi-VN" dirty="0" smtClean="0">
                <a:solidFill>
                  <a:srgbClr val="FF0000"/>
                </a:solidFill>
              </a:rPr>
              <a:t>R</a:t>
            </a:r>
            <a:r>
              <a:rPr lang="vi-VN" dirty="0" smtClean="0"/>
              <a:t>emote </a:t>
            </a:r>
            <a:r>
              <a:rPr lang="vi-VN" dirty="0">
                <a:solidFill>
                  <a:srgbClr val="FF0000"/>
                </a:solidFill>
              </a:rPr>
              <a:t>D</a:t>
            </a:r>
            <a:r>
              <a:rPr lang="vi-VN" dirty="0"/>
              <a:t>ictionary </a:t>
            </a:r>
            <a:r>
              <a:rPr lang="vi-VN" dirty="0" smtClean="0">
                <a:solidFill>
                  <a:srgbClr val="FF0000"/>
                </a:solidFill>
              </a:rPr>
              <a:t>S</a:t>
            </a:r>
            <a:r>
              <a:rPr lang="vi-VN" dirty="0" smtClean="0"/>
              <a:t>erver</a:t>
            </a:r>
            <a:r>
              <a:rPr lang="en-US" dirty="0" smtClean="0"/>
              <a:t>”</a:t>
            </a:r>
            <a:r>
              <a:rPr lang="vi-VN" dirty="0" smtClean="0"/>
              <a:t> </a:t>
            </a:r>
            <a:r>
              <a:rPr lang="vi-VN" dirty="0"/>
              <a:t>ra đời vào năm 2009, là một hệ thống lưu trữ dữ liệu trong bộ </a:t>
            </a:r>
            <a:r>
              <a:rPr lang="vi-VN" dirty="0" smtClean="0"/>
              <a:t>nhớ</a:t>
            </a:r>
            <a:r>
              <a:rPr lang="en-US" dirty="0"/>
              <a:t> (</a:t>
            </a:r>
            <a:r>
              <a:rPr lang="en-US" dirty="0">
                <a:solidFill>
                  <a:srgbClr val="7030A0"/>
                </a:solidFill>
              </a:rPr>
              <a:t>in-memory data </a:t>
            </a:r>
            <a:r>
              <a:rPr lang="en-US" dirty="0" smtClean="0">
                <a:solidFill>
                  <a:srgbClr val="7030A0"/>
                </a:solidFill>
              </a:rPr>
              <a:t>store</a:t>
            </a:r>
            <a:r>
              <a:rPr lang="en-US" dirty="0" smtClean="0"/>
              <a:t>)</a:t>
            </a:r>
            <a:r>
              <a:rPr lang="vi-VN" dirty="0" smtClean="0"/>
              <a:t>,</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vi-VN" dirty="0" smtClean="0"/>
              <a:t>Redis được </a:t>
            </a:r>
            <a:r>
              <a:rPr lang="vi-VN" dirty="0"/>
              <a:t>sử dụng như một cơ sở dữ liệu, bộ nhớ cache hoặc message </a:t>
            </a:r>
            <a:r>
              <a:rPr lang="vi-VN" dirty="0" smtClean="0"/>
              <a:t>broker…</a:t>
            </a:r>
            <a:endParaRPr dirty="0"/>
          </a:p>
        </p:txBody>
      </p:sp>
      <p:pic>
        <p:nvPicPr>
          <p:cNvPr id="6" name="Picture 5"/>
          <p:cNvPicPr/>
          <p:nvPr/>
        </p:nvPicPr>
        <p:blipFill>
          <a:blip r:embed="rId3"/>
          <a:stretch>
            <a:fillRect/>
          </a:stretch>
        </p:blipFill>
        <p:spPr>
          <a:xfrm>
            <a:off x="4891126" y="1529015"/>
            <a:ext cx="3769360" cy="1921510"/>
          </a:xfrm>
          <a:prstGeom prst="rect">
            <a:avLst/>
          </a:prstGeom>
        </p:spPr>
      </p:pic>
    </p:spTree>
    <p:extLst>
      <p:ext uri="{BB962C8B-B14F-4D97-AF65-F5344CB8AC3E}">
        <p14:creationId xmlns:p14="http://schemas.microsoft.com/office/powerpoint/2010/main" val="3901017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546257" y="1055159"/>
            <a:ext cx="4243886" cy="1143755"/>
          </a:xfrm>
          <a:prstGeom prst="rect">
            <a:avLst/>
          </a:prstGeom>
        </p:spPr>
        <p:txBody>
          <a:bodyPr spcFirstLastPara="1" wrap="square" lIns="91425" tIns="91425" rIns="91425" bIns="91425" anchor="b" anchorCtr="0">
            <a:noAutofit/>
          </a:bodyPr>
          <a:lstStyle/>
          <a:p>
            <a:pPr lvl="0"/>
            <a:r>
              <a:rPr lang="en-US" dirty="0" err="1" smtClean="0"/>
              <a:t>Redis's</a:t>
            </a:r>
            <a:r>
              <a:rPr lang="en-US" dirty="0" smtClean="0"/>
              <a:t> </a:t>
            </a:r>
            <a:r>
              <a:rPr lang="en-US" dirty="0"/>
              <a:t>in-memory </a:t>
            </a:r>
            <a:r>
              <a:rPr lang="en-US" dirty="0" smtClean="0"/>
              <a:t>architecture.</a:t>
            </a:r>
            <a:endParaRPr dirty="0"/>
          </a:p>
        </p:txBody>
      </p:sp>
      <p:sp>
        <p:nvSpPr>
          <p:cNvPr id="7122" name="Google Shape;7122;p51"/>
          <p:cNvSpPr txBox="1">
            <a:spLocks noGrp="1"/>
          </p:cNvSpPr>
          <p:nvPr>
            <p:ph type="subTitle" idx="1"/>
          </p:nvPr>
        </p:nvSpPr>
        <p:spPr>
          <a:xfrm>
            <a:off x="546256" y="2367596"/>
            <a:ext cx="4101943" cy="1975803"/>
          </a:xfrm>
          <a:prstGeom prst="rect">
            <a:avLst/>
          </a:prstGeom>
        </p:spPr>
        <p:txBody>
          <a:bodyPr spcFirstLastPara="1" wrap="square" lIns="91425" tIns="91425" rIns="91425" bIns="91425" anchor="t" anchorCtr="0">
            <a:noAutofit/>
          </a:bodyPr>
          <a:lstStyle/>
          <a:p>
            <a:pPr marL="0" lvl="0" indent="0" algn="just"/>
            <a:r>
              <a:rPr lang="vi-VN" dirty="0"/>
              <a:t>Khác với các cơ sở dữ liệu thông thường dựa vào lưu trữ trên đĩa, Redis giữ toàn bộ bộ dữ liệu của mình trong bộ </a:t>
            </a:r>
            <a:r>
              <a:rPr lang="vi-VN" dirty="0" smtClean="0"/>
              <a:t>nhớ</a:t>
            </a:r>
            <a:r>
              <a:rPr lang="en-US" dirty="0" smtClean="0"/>
              <a:t> (</a:t>
            </a:r>
            <a:r>
              <a:rPr lang="en-US" dirty="0" smtClean="0">
                <a:solidFill>
                  <a:srgbClr val="7030A0"/>
                </a:solidFill>
              </a:rPr>
              <a:t>memory</a:t>
            </a:r>
            <a:r>
              <a:rPr lang="en-US" dirty="0" smtClean="0"/>
              <a:t>)</a:t>
            </a:r>
            <a:r>
              <a:rPr lang="vi-VN" dirty="0" smtClean="0"/>
              <a:t>. </a:t>
            </a:r>
            <a:r>
              <a:rPr lang="vi-VN" dirty="0"/>
              <a:t>Điều này loại bỏ các hạn chế liên quan đến đọc/ghi trên đĩa, dẫn đến việc truy cập và xử lý dữ liệu với tốc độ siêu nhanh. Hãy tưởng tượng việc lấy thông tin trong vài micro giây thay vì mili </a:t>
            </a:r>
            <a:r>
              <a:rPr lang="vi-VN" dirty="0" smtClean="0"/>
              <a:t>giây</a:t>
            </a:r>
            <a:r>
              <a:rPr lang="en-US" dirty="0" smtClean="0"/>
              <a:t>.</a:t>
            </a:r>
            <a:endParaRPr dirty="0"/>
          </a:p>
        </p:txBody>
      </p:sp>
      <p:pic>
        <p:nvPicPr>
          <p:cNvPr id="6" name="Picture 5"/>
          <p:cNvPicPr/>
          <p:nvPr/>
        </p:nvPicPr>
        <p:blipFill>
          <a:blip r:embed="rId3"/>
          <a:stretch>
            <a:fillRect/>
          </a:stretch>
        </p:blipFill>
        <p:spPr>
          <a:xfrm>
            <a:off x="4963885" y="2679899"/>
            <a:ext cx="3516765" cy="1663501"/>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a:stretch>
            <a:fillRect/>
          </a:stretch>
        </p:blipFill>
        <p:spPr>
          <a:xfrm>
            <a:off x="4963886" y="886477"/>
            <a:ext cx="3516765" cy="14811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9245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251913" y="260456"/>
            <a:ext cx="4243886" cy="621241"/>
          </a:xfrm>
          <a:prstGeom prst="rect">
            <a:avLst/>
          </a:prstGeom>
        </p:spPr>
        <p:txBody>
          <a:bodyPr spcFirstLastPara="1" wrap="square" lIns="91425" tIns="91425" rIns="91425" bIns="91425" anchor="b" anchorCtr="0">
            <a:noAutofit/>
          </a:bodyPr>
          <a:lstStyle/>
          <a:p>
            <a:pPr lvl="0"/>
            <a:r>
              <a:rPr lang="en-US" dirty="0" smtClean="0"/>
              <a:t>Key-value storage.</a:t>
            </a:r>
            <a:endParaRPr dirty="0"/>
          </a:p>
        </p:txBody>
      </p:sp>
      <p:sp>
        <p:nvSpPr>
          <p:cNvPr id="7122" name="Google Shape;7122;p51"/>
          <p:cNvSpPr txBox="1">
            <a:spLocks noGrp="1"/>
          </p:cNvSpPr>
          <p:nvPr>
            <p:ph type="subTitle" idx="1"/>
          </p:nvPr>
        </p:nvSpPr>
        <p:spPr>
          <a:xfrm>
            <a:off x="244519" y="990969"/>
            <a:ext cx="3910512" cy="661354"/>
          </a:xfrm>
          <a:prstGeom prst="rect">
            <a:avLst/>
          </a:prstGeom>
        </p:spPr>
        <p:txBody>
          <a:bodyPr spcFirstLastPara="1" wrap="square" lIns="91425" tIns="91425" rIns="91425" bIns="91425" anchor="t" anchorCtr="0">
            <a:noAutofit/>
          </a:bodyPr>
          <a:lstStyle/>
          <a:p>
            <a:pPr marL="0" lvl="0" indent="0" algn="just"/>
            <a:r>
              <a:rPr lang="vi-VN" dirty="0" smtClean="0"/>
              <a:t>Redis lưu trữ dữ liệu dưới dạng cặp key-value, value có thể là 1 trong nhiều cấu trúc dữ liệu</a:t>
            </a:r>
            <a:r>
              <a:rPr lang="en-US" dirty="0" smtClean="0"/>
              <a:t>.</a:t>
            </a:r>
            <a:endParaRPr dirty="0"/>
          </a:p>
        </p:txBody>
      </p:sp>
      <p:pic>
        <p:nvPicPr>
          <p:cNvPr id="2" name="Picture 1"/>
          <p:cNvPicPr>
            <a:picLocks noChangeAspect="1"/>
          </p:cNvPicPr>
          <p:nvPr/>
        </p:nvPicPr>
        <p:blipFill>
          <a:blip r:embed="rId3"/>
          <a:stretch>
            <a:fillRect/>
          </a:stretch>
        </p:blipFill>
        <p:spPr>
          <a:xfrm>
            <a:off x="4627850" y="284902"/>
            <a:ext cx="4049424" cy="1448648"/>
          </a:xfrm>
          <a:prstGeom prst="rect">
            <a:avLst/>
          </a:prstGeom>
        </p:spPr>
      </p:pic>
      <p:pic>
        <p:nvPicPr>
          <p:cNvPr id="7" name="Picture 6"/>
          <p:cNvPicPr/>
          <p:nvPr/>
        </p:nvPicPr>
        <p:blipFill>
          <a:blip r:embed="rId4"/>
          <a:stretch>
            <a:fillRect/>
          </a:stretch>
        </p:blipFill>
        <p:spPr>
          <a:xfrm>
            <a:off x="244519" y="1865102"/>
            <a:ext cx="4067175" cy="2385166"/>
          </a:xfrm>
          <a:prstGeom prst="rect">
            <a:avLst/>
          </a:prstGeom>
        </p:spPr>
      </p:pic>
      <p:sp>
        <p:nvSpPr>
          <p:cNvPr id="8" name="Google Shape;7122;p51"/>
          <p:cNvSpPr txBox="1">
            <a:spLocks/>
          </p:cNvSpPr>
          <p:nvPr/>
        </p:nvSpPr>
        <p:spPr>
          <a:xfrm>
            <a:off x="4595313" y="1865102"/>
            <a:ext cx="4081961" cy="661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vi-VN" dirty="0" smtClean="0"/>
              <a:t>Việc </a:t>
            </a:r>
            <a:r>
              <a:rPr lang="vi-VN" dirty="0"/>
              <a:t>tương tác với redis database có thể thực hiện bằng các câu lệnh đơn giản như SET và </a:t>
            </a:r>
            <a:r>
              <a:rPr lang="vi-VN" dirty="0" smtClean="0"/>
              <a:t>GET</a:t>
            </a:r>
            <a:r>
              <a:rPr lang="en-US" dirty="0" smtClean="0"/>
              <a:t>:</a:t>
            </a:r>
            <a:endParaRPr lang="vi-VN" dirty="0"/>
          </a:p>
        </p:txBody>
      </p:sp>
      <p:pic>
        <p:nvPicPr>
          <p:cNvPr id="10" name="Picture 9"/>
          <p:cNvPicPr/>
          <p:nvPr/>
        </p:nvPicPr>
        <p:blipFill>
          <a:blip r:embed="rId5"/>
          <a:stretch>
            <a:fillRect/>
          </a:stretch>
        </p:blipFill>
        <p:spPr>
          <a:xfrm>
            <a:off x="6762750" y="3530654"/>
            <a:ext cx="2266315" cy="1439228"/>
          </a:xfrm>
          <a:prstGeom prst="rect">
            <a:avLst/>
          </a:prstGeom>
        </p:spPr>
      </p:pic>
      <p:pic>
        <p:nvPicPr>
          <p:cNvPr id="9" name="Picture 8"/>
          <p:cNvPicPr/>
          <p:nvPr/>
        </p:nvPicPr>
        <p:blipFill>
          <a:blip r:embed="rId6"/>
          <a:stretch>
            <a:fillRect/>
          </a:stretch>
        </p:blipFill>
        <p:spPr>
          <a:xfrm>
            <a:off x="4595313" y="2548363"/>
            <a:ext cx="2843712" cy="1328312"/>
          </a:xfrm>
          <a:prstGeom prst="rect">
            <a:avLst/>
          </a:prstGeom>
        </p:spPr>
      </p:pic>
    </p:spTree>
    <p:extLst>
      <p:ext uri="{BB962C8B-B14F-4D97-AF65-F5344CB8AC3E}">
        <p14:creationId xmlns:p14="http://schemas.microsoft.com/office/powerpoint/2010/main" val="1294181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1"/>
        <p:cNvGrpSpPr/>
        <p:nvPr/>
      </p:nvGrpSpPr>
      <p:grpSpPr>
        <a:xfrm>
          <a:off x="0" y="0"/>
          <a:ext cx="0" cy="0"/>
          <a:chOff x="0" y="0"/>
          <a:chExt cx="0" cy="0"/>
        </a:xfrm>
      </p:grpSpPr>
      <p:sp>
        <p:nvSpPr>
          <p:cNvPr id="5922" name="Google Shape;5922;p43"/>
          <p:cNvSpPr txBox="1">
            <a:spLocks noGrp="1"/>
          </p:cNvSpPr>
          <p:nvPr>
            <p:ph type="title"/>
          </p:nvPr>
        </p:nvSpPr>
        <p:spPr>
          <a:xfrm>
            <a:off x="720002" y="925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Redis Scaling</a:t>
            </a:r>
            <a:endParaRPr dirty="0"/>
          </a:p>
        </p:txBody>
      </p:sp>
      <p:sp>
        <p:nvSpPr>
          <p:cNvPr id="5923" name="Google Shape;5923;p43"/>
          <p:cNvSpPr txBox="1">
            <a:spLocks noGrp="1"/>
          </p:cNvSpPr>
          <p:nvPr>
            <p:ph type="subTitle" idx="1"/>
          </p:nvPr>
        </p:nvSpPr>
        <p:spPr>
          <a:xfrm>
            <a:off x="5010862" y="1230816"/>
            <a:ext cx="3618600" cy="1119300"/>
          </a:xfrm>
          <a:prstGeom prst="rect">
            <a:avLst/>
          </a:prstGeom>
        </p:spPr>
        <p:txBody>
          <a:bodyPr spcFirstLastPara="1" wrap="square" lIns="91425" tIns="91425" rIns="91425" bIns="91425" anchor="t" anchorCtr="0">
            <a:noAutofit/>
          </a:bodyPr>
          <a:lstStyle/>
          <a:p>
            <a:pPr marL="0" lvl="0" indent="0" algn="just"/>
            <a:r>
              <a:rPr lang="vi-VN" dirty="0"/>
              <a:t>Mặc dù ít phổ biến hơn nhưng </a:t>
            </a:r>
            <a:r>
              <a:rPr lang="vi-VN" dirty="0" smtClean="0"/>
              <a:t>cũng </a:t>
            </a:r>
            <a:r>
              <a:rPr lang="vi-VN" dirty="0"/>
              <a:t>có thể tăng tài nguyên (CPU, RAM) trên máy chủ Redis hiện có để </a:t>
            </a:r>
            <a:r>
              <a:rPr lang="vi-VN" dirty="0" smtClean="0"/>
              <a:t>mở </a:t>
            </a:r>
            <a:r>
              <a:rPr lang="vi-VN" dirty="0"/>
              <a:t>rộng quy </a:t>
            </a:r>
            <a:r>
              <a:rPr lang="vi-VN" dirty="0" smtClean="0"/>
              <a:t>mô</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hạn</a:t>
            </a:r>
            <a:r>
              <a:rPr lang="en-US" dirty="0" smtClean="0"/>
              <a:t> </a:t>
            </a:r>
            <a:r>
              <a:rPr lang="en-US" dirty="0" err="1" smtClean="0"/>
              <a:t>chế</a:t>
            </a:r>
            <a:endParaRPr dirty="0"/>
          </a:p>
        </p:txBody>
      </p:sp>
      <p:sp>
        <p:nvSpPr>
          <p:cNvPr id="5924" name="Google Shape;5924;p43"/>
          <p:cNvSpPr txBox="1">
            <a:spLocks noGrp="1"/>
          </p:cNvSpPr>
          <p:nvPr>
            <p:ph type="subTitle" idx="2"/>
          </p:nvPr>
        </p:nvSpPr>
        <p:spPr>
          <a:xfrm>
            <a:off x="468279" y="1230816"/>
            <a:ext cx="4016389" cy="1119300"/>
          </a:xfrm>
          <a:prstGeom prst="rect">
            <a:avLst/>
          </a:prstGeom>
        </p:spPr>
        <p:txBody>
          <a:bodyPr spcFirstLastPara="1" wrap="square" lIns="91425" tIns="91425" rIns="91425" bIns="91425" anchor="t" anchorCtr="0">
            <a:noAutofit/>
          </a:bodyPr>
          <a:lstStyle/>
          <a:p>
            <a:pPr marL="0" lvl="0" indent="0" algn="just"/>
            <a:r>
              <a:rPr lang="vi-VN" dirty="0"/>
              <a:t>Redis vượt trội trong việc thêm nhiều </a:t>
            </a:r>
            <a:r>
              <a:rPr lang="en-US" dirty="0" smtClean="0"/>
              <a:t>instance</a:t>
            </a:r>
            <a:r>
              <a:rPr lang="vi-VN" dirty="0" smtClean="0"/>
              <a:t> (</a:t>
            </a:r>
            <a:r>
              <a:rPr lang="en-US" dirty="0" smtClean="0"/>
              <a:t>copy of dataset</a:t>
            </a:r>
            <a:r>
              <a:rPr lang="vi-VN" dirty="0" smtClean="0"/>
              <a:t>) </a:t>
            </a:r>
            <a:r>
              <a:rPr lang="vi-VN" dirty="0"/>
              <a:t>để phân phối khối lượng công việc trên nhiều </a:t>
            </a:r>
            <a:r>
              <a:rPr lang="en-US" dirty="0" smtClean="0"/>
              <a:t>server </a:t>
            </a:r>
            <a:r>
              <a:rPr lang="vi-VN" dirty="0" smtClean="0"/>
              <a:t>hoặc </a:t>
            </a:r>
            <a:r>
              <a:rPr lang="en-US" dirty="0" smtClean="0"/>
              <a:t>container</a:t>
            </a:r>
            <a:r>
              <a:rPr lang="vi-VN" dirty="0" smtClean="0"/>
              <a:t>. </a:t>
            </a:r>
            <a:r>
              <a:rPr lang="vi-VN" dirty="0"/>
              <a:t>Điều này cho </a:t>
            </a:r>
            <a:r>
              <a:rPr lang="en-US" dirty="0" err="1" smtClean="0"/>
              <a:t>phép</a:t>
            </a:r>
            <a:r>
              <a:rPr lang="en-US" dirty="0" smtClean="0"/>
              <a:t> </a:t>
            </a:r>
            <a:r>
              <a:rPr lang="vi-VN" dirty="0" smtClean="0"/>
              <a:t>xử </a:t>
            </a:r>
            <a:r>
              <a:rPr lang="vi-VN" dirty="0"/>
              <a:t>lý lưu lượng truy cập và khối lượng dữ liệu tăng lên mà không làm giảm hiệu suất.</a:t>
            </a:r>
            <a:endParaRPr dirty="0"/>
          </a:p>
        </p:txBody>
      </p:sp>
      <p:sp>
        <p:nvSpPr>
          <p:cNvPr id="5925" name="Google Shape;5925;p43"/>
          <p:cNvSpPr txBox="1">
            <a:spLocks noGrp="1"/>
          </p:cNvSpPr>
          <p:nvPr>
            <p:ph type="subTitle" idx="3"/>
          </p:nvPr>
        </p:nvSpPr>
        <p:spPr>
          <a:xfrm>
            <a:off x="509377" y="671916"/>
            <a:ext cx="3618600" cy="558900"/>
          </a:xfrm>
          <a:prstGeom prst="rect">
            <a:avLst/>
          </a:prstGeom>
        </p:spPr>
        <p:txBody>
          <a:bodyPr spcFirstLastPara="1" wrap="square" lIns="91425" tIns="91425" rIns="91425" bIns="91425" anchor="b" anchorCtr="0">
            <a:noAutofit/>
          </a:bodyPr>
          <a:lstStyle/>
          <a:p>
            <a:pPr marL="0" lvl="0" indent="0"/>
            <a:r>
              <a:rPr lang="en-US" dirty="0"/>
              <a:t>Horizontal </a:t>
            </a:r>
            <a:r>
              <a:rPr lang="en-US" dirty="0" smtClean="0"/>
              <a:t>scaling</a:t>
            </a:r>
            <a:endParaRPr dirty="0"/>
          </a:p>
        </p:txBody>
      </p:sp>
      <p:sp>
        <p:nvSpPr>
          <p:cNvPr id="5926" name="Google Shape;5926;p43"/>
          <p:cNvSpPr txBox="1">
            <a:spLocks noGrp="1"/>
          </p:cNvSpPr>
          <p:nvPr>
            <p:ph type="subTitle" idx="4"/>
          </p:nvPr>
        </p:nvSpPr>
        <p:spPr>
          <a:xfrm>
            <a:off x="5010862" y="674507"/>
            <a:ext cx="3618600" cy="558900"/>
          </a:xfrm>
          <a:prstGeom prst="rect">
            <a:avLst/>
          </a:prstGeom>
        </p:spPr>
        <p:txBody>
          <a:bodyPr spcFirstLastPara="1" wrap="square" lIns="91425" tIns="91425" rIns="91425" bIns="91425" anchor="b" anchorCtr="0">
            <a:noAutofit/>
          </a:bodyPr>
          <a:lstStyle/>
          <a:p>
            <a:pPr marL="0" lvl="0" indent="0"/>
            <a:r>
              <a:rPr lang="en-US" dirty="0"/>
              <a:t>Vertical scaling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588" y="2576271"/>
            <a:ext cx="3685896" cy="242654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79" y="2576271"/>
            <a:ext cx="3967109" cy="2426548"/>
          </a:xfrm>
          <a:prstGeom prst="rect">
            <a:avLst/>
          </a:prstGeom>
        </p:spPr>
      </p:pic>
    </p:spTree>
    <p:extLst>
      <p:ext uri="{BB962C8B-B14F-4D97-AF65-F5344CB8AC3E}">
        <p14:creationId xmlns:p14="http://schemas.microsoft.com/office/powerpoint/2010/main" val="4070951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58"/>
        <p:cNvGrpSpPr/>
        <p:nvPr/>
      </p:nvGrpSpPr>
      <p:grpSpPr>
        <a:xfrm>
          <a:off x="0" y="0"/>
          <a:ext cx="0" cy="0"/>
          <a:chOff x="0" y="0"/>
          <a:chExt cx="0" cy="0"/>
        </a:xfrm>
      </p:grpSpPr>
      <p:sp>
        <p:nvSpPr>
          <p:cNvPr id="7759" name="Google Shape;7759;p59"/>
          <p:cNvSpPr txBox="1">
            <a:spLocks noGrp="1"/>
          </p:cNvSpPr>
          <p:nvPr>
            <p:ph type="title"/>
          </p:nvPr>
        </p:nvSpPr>
        <p:spPr>
          <a:xfrm>
            <a:off x="633249" y="279498"/>
            <a:ext cx="7879470" cy="572700"/>
          </a:xfrm>
          <a:prstGeom prst="rect">
            <a:avLst/>
          </a:prstGeom>
        </p:spPr>
        <p:txBody>
          <a:bodyPr spcFirstLastPara="1" wrap="square" lIns="91425" tIns="91425" rIns="91425" bIns="91425" anchor="t" anchorCtr="0">
            <a:noAutofit/>
          </a:bodyPr>
          <a:lstStyle/>
          <a:p>
            <a:pPr lvl="0"/>
            <a:r>
              <a:rPr lang="en-US" sz="2400" dirty="0" smtClean="0"/>
              <a:t>Why Choose </a:t>
            </a:r>
            <a:r>
              <a:rPr lang="en-US" sz="2400" dirty="0" err="1"/>
              <a:t>Redis</a:t>
            </a:r>
            <a:r>
              <a:rPr lang="en-US" sz="2400" dirty="0"/>
              <a:t> for Session Management?</a:t>
            </a:r>
            <a:endParaRPr sz="2400" dirty="0"/>
          </a:p>
        </p:txBody>
      </p:sp>
      <p:sp>
        <p:nvSpPr>
          <p:cNvPr id="7760" name="Google Shape;7760;p59"/>
          <p:cNvSpPr txBox="1">
            <a:spLocks noGrp="1"/>
          </p:cNvSpPr>
          <p:nvPr>
            <p:ph type="subTitle" idx="4294967295"/>
          </p:nvPr>
        </p:nvSpPr>
        <p:spPr>
          <a:xfrm>
            <a:off x="432811" y="1522481"/>
            <a:ext cx="3174539" cy="1143883"/>
          </a:xfrm>
          <a:prstGeom prst="rect">
            <a:avLst/>
          </a:prstGeom>
          <a:ln>
            <a:noFill/>
          </a:ln>
        </p:spPr>
        <p:txBody>
          <a:bodyPr spcFirstLastPara="1" wrap="square" lIns="91425" tIns="91425" rIns="91425" bIns="91425" anchor="t" anchorCtr="0">
            <a:noAutofit/>
          </a:bodyPr>
          <a:lstStyle/>
          <a:p>
            <a:pPr marL="0" lvl="0" indent="0" algn="just">
              <a:buNone/>
            </a:pPr>
            <a:r>
              <a:rPr lang="vi-VN" dirty="0"/>
              <a:t>Redis lưu trữ dữ liệu trong bộ nhớ, cho phép truy cập dữ liệu phiên nhanh hơn nhiều so với các databases  hoặc file </a:t>
            </a:r>
            <a:r>
              <a:rPr lang="vi-VN" dirty="0" smtClean="0"/>
              <a:t>systems</a:t>
            </a:r>
            <a:r>
              <a:rPr lang="en-US" dirty="0"/>
              <a:t>.</a:t>
            </a:r>
            <a:endParaRPr dirty="0"/>
          </a:p>
        </p:txBody>
      </p:sp>
      <p:sp>
        <p:nvSpPr>
          <p:cNvPr id="7761" name="Google Shape;7761;p59"/>
          <p:cNvSpPr txBox="1">
            <a:spLocks noGrp="1"/>
          </p:cNvSpPr>
          <p:nvPr>
            <p:ph type="subTitle" idx="4294967295"/>
          </p:nvPr>
        </p:nvSpPr>
        <p:spPr>
          <a:xfrm>
            <a:off x="482885" y="1150608"/>
            <a:ext cx="3224226" cy="428694"/>
          </a:xfrm>
          <a:prstGeom prst="rect">
            <a:avLst/>
          </a:prstGeom>
          <a:ln>
            <a:noFill/>
          </a:ln>
        </p:spPr>
        <p:txBody>
          <a:bodyPr spcFirstLastPara="1" wrap="square" lIns="91425" tIns="91425" rIns="91425" bIns="91425" anchor="b" anchorCtr="0">
            <a:noAutofit/>
          </a:bodyPr>
          <a:lstStyle/>
          <a:p>
            <a:pPr marL="0" lvl="0" indent="0" algn="r">
              <a:buNone/>
            </a:pPr>
            <a:r>
              <a:rPr lang="en-US" sz="1600" dirty="0">
                <a:latin typeface="Days One"/>
                <a:ea typeface="Days One"/>
                <a:cs typeface="Days One"/>
                <a:sym typeface="Days One"/>
              </a:rPr>
              <a:t>Blazing-Fast Performance</a:t>
            </a:r>
            <a:endParaRPr sz="1600" dirty="0">
              <a:latin typeface="Days One"/>
              <a:ea typeface="Days One"/>
              <a:cs typeface="Days One"/>
              <a:sym typeface="Days One"/>
            </a:endParaRPr>
          </a:p>
        </p:txBody>
      </p:sp>
      <p:sp>
        <p:nvSpPr>
          <p:cNvPr id="7762" name="Google Shape;7762;p59"/>
          <p:cNvSpPr txBox="1">
            <a:spLocks noGrp="1"/>
          </p:cNvSpPr>
          <p:nvPr>
            <p:ph type="subTitle" idx="4294967295"/>
          </p:nvPr>
        </p:nvSpPr>
        <p:spPr>
          <a:xfrm>
            <a:off x="425546" y="3421382"/>
            <a:ext cx="3164785" cy="856306"/>
          </a:xfrm>
          <a:prstGeom prst="rect">
            <a:avLst/>
          </a:prstGeom>
          <a:ln>
            <a:noFill/>
          </a:ln>
        </p:spPr>
        <p:txBody>
          <a:bodyPr spcFirstLastPara="1" wrap="square" lIns="91425" tIns="91425" rIns="91425" bIns="91425" anchor="t" anchorCtr="0">
            <a:noAutofit/>
          </a:bodyPr>
          <a:lstStyle/>
          <a:p>
            <a:pPr marL="0" lvl="0" indent="0" algn="just">
              <a:buNone/>
            </a:pPr>
            <a:r>
              <a:rPr lang="vi-VN" dirty="0" smtClean="0"/>
              <a:t>Redis </a:t>
            </a:r>
            <a:r>
              <a:rPr lang="vi-VN" dirty="0"/>
              <a:t>cung cấp các tính năng bảo mật như mã hóa và kiểm soát truy cập để bảo vệ dữ liệu phiên nhạy </a:t>
            </a:r>
            <a:r>
              <a:rPr lang="vi-VN" dirty="0" smtClean="0"/>
              <a:t>cảm</a:t>
            </a:r>
            <a:r>
              <a:rPr lang="en-US" dirty="0" smtClean="0"/>
              <a:t>.</a:t>
            </a:r>
            <a:endParaRPr dirty="0"/>
          </a:p>
        </p:txBody>
      </p:sp>
      <p:sp>
        <p:nvSpPr>
          <p:cNvPr id="7763" name="Google Shape;7763;p59"/>
          <p:cNvSpPr txBox="1">
            <a:spLocks noGrp="1"/>
          </p:cNvSpPr>
          <p:nvPr>
            <p:ph type="subTitle" idx="4294967295"/>
          </p:nvPr>
        </p:nvSpPr>
        <p:spPr>
          <a:xfrm>
            <a:off x="1137896" y="3107699"/>
            <a:ext cx="2459700" cy="383972"/>
          </a:xfrm>
          <a:prstGeom prst="rect">
            <a:avLst/>
          </a:prstGeom>
          <a:ln>
            <a:noFill/>
          </a:ln>
        </p:spPr>
        <p:txBody>
          <a:bodyPr spcFirstLastPara="1" wrap="square" lIns="91425" tIns="91425" rIns="91425" bIns="91425" anchor="b" anchorCtr="0">
            <a:noAutofit/>
          </a:bodyPr>
          <a:lstStyle/>
          <a:p>
            <a:pPr marL="0" lvl="0" indent="0" algn="r">
              <a:buNone/>
            </a:pPr>
            <a:r>
              <a:rPr lang="en-US" sz="1600" dirty="0">
                <a:latin typeface="Days One"/>
                <a:ea typeface="Days One"/>
                <a:cs typeface="Days One"/>
                <a:sym typeface="Days One"/>
              </a:rPr>
              <a:t>Enhanced </a:t>
            </a:r>
            <a:r>
              <a:rPr lang="en-US" sz="1600" dirty="0" smtClean="0">
                <a:latin typeface="Days One"/>
                <a:ea typeface="Days One"/>
                <a:cs typeface="Days One"/>
                <a:sym typeface="Days One"/>
              </a:rPr>
              <a:t>Security</a:t>
            </a:r>
            <a:endParaRPr sz="1600" dirty="0">
              <a:latin typeface="Days One"/>
              <a:ea typeface="Days One"/>
              <a:cs typeface="Days One"/>
              <a:sym typeface="Days One"/>
            </a:endParaRPr>
          </a:p>
        </p:txBody>
      </p:sp>
      <p:sp>
        <p:nvSpPr>
          <p:cNvPr id="7764" name="Google Shape;7764;p59"/>
          <p:cNvSpPr/>
          <p:nvPr/>
        </p:nvSpPr>
        <p:spPr>
          <a:xfrm>
            <a:off x="3755784" y="1459914"/>
            <a:ext cx="817200" cy="80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Days One"/>
                <a:ea typeface="Days One"/>
                <a:cs typeface="Days One"/>
                <a:sym typeface="Days One"/>
              </a:rPr>
              <a:t>01</a:t>
            </a:r>
            <a:endParaRPr sz="2500">
              <a:solidFill>
                <a:schemeClr val="accent3"/>
              </a:solidFill>
              <a:latin typeface="Days One"/>
              <a:ea typeface="Days One"/>
              <a:cs typeface="Days One"/>
              <a:sym typeface="Days One"/>
            </a:endParaRPr>
          </a:p>
        </p:txBody>
      </p:sp>
      <p:sp>
        <p:nvSpPr>
          <p:cNvPr id="7765" name="Google Shape;7765;p59"/>
          <p:cNvSpPr/>
          <p:nvPr/>
        </p:nvSpPr>
        <p:spPr>
          <a:xfrm>
            <a:off x="3755784" y="3068116"/>
            <a:ext cx="817200" cy="804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Days One"/>
                <a:ea typeface="Days One"/>
                <a:cs typeface="Days One"/>
                <a:sym typeface="Days One"/>
              </a:rPr>
              <a:t>03</a:t>
            </a:r>
            <a:endParaRPr sz="2500">
              <a:solidFill>
                <a:schemeClr val="accent3"/>
              </a:solidFill>
              <a:latin typeface="Days One"/>
              <a:ea typeface="Days One"/>
              <a:cs typeface="Days One"/>
              <a:sym typeface="Days One"/>
            </a:endParaRPr>
          </a:p>
        </p:txBody>
      </p:sp>
      <p:sp>
        <p:nvSpPr>
          <p:cNvPr id="7766" name="Google Shape;7766;p59"/>
          <p:cNvSpPr/>
          <p:nvPr/>
        </p:nvSpPr>
        <p:spPr>
          <a:xfrm>
            <a:off x="4725128" y="1459914"/>
            <a:ext cx="817200" cy="80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Days One"/>
                <a:ea typeface="Days One"/>
                <a:cs typeface="Days One"/>
                <a:sym typeface="Days One"/>
              </a:rPr>
              <a:t>02</a:t>
            </a:r>
            <a:endParaRPr sz="2500">
              <a:solidFill>
                <a:schemeClr val="accent3"/>
              </a:solidFill>
              <a:latin typeface="Days One"/>
              <a:ea typeface="Days One"/>
              <a:cs typeface="Days One"/>
              <a:sym typeface="Days One"/>
            </a:endParaRPr>
          </a:p>
        </p:txBody>
      </p:sp>
      <p:sp>
        <p:nvSpPr>
          <p:cNvPr id="7767" name="Google Shape;7767;p59"/>
          <p:cNvSpPr/>
          <p:nvPr/>
        </p:nvSpPr>
        <p:spPr>
          <a:xfrm>
            <a:off x="4725128" y="3068116"/>
            <a:ext cx="817200" cy="804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Days One"/>
                <a:ea typeface="Days One"/>
                <a:cs typeface="Days One"/>
                <a:sym typeface="Days One"/>
              </a:rPr>
              <a:t>04</a:t>
            </a:r>
            <a:endParaRPr sz="2500">
              <a:solidFill>
                <a:schemeClr val="accent3"/>
              </a:solidFill>
              <a:latin typeface="Days One"/>
              <a:ea typeface="Days One"/>
              <a:cs typeface="Days One"/>
              <a:sym typeface="Days One"/>
            </a:endParaRPr>
          </a:p>
        </p:txBody>
      </p:sp>
      <p:sp>
        <p:nvSpPr>
          <p:cNvPr id="7768" name="Google Shape;7768;p59"/>
          <p:cNvSpPr txBox="1">
            <a:spLocks noGrp="1"/>
          </p:cNvSpPr>
          <p:nvPr>
            <p:ph type="subTitle" idx="4294967295"/>
          </p:nvPr>
        </p:nvSpPr>
        <p:spPr>
          <a:xfrm>
            <a:off x="5745143" y="1485074"/>
            <a:ext cx="3049535" cy="1334307"/>
          </a:xfrm>
          <a:prstGeom prst="rect">
            <a:avLst/>
          </a:prstGeom>
          <a:ln>
            <a:noFill/>
          </a:ln>
        </p:spPr>
        <p:txBody>
          <a:bodyPr spcFirstLastPara="1" wrap="square" lIns="91425" tIns="91425" rIns="91425" bIns="91425" anchor="t" anchorCtr="0">
            <a:noAutofit/>
          </a:bodyPr>
          <a:lstStyle/>
          <a:p>
            <a:pPr marL="0" lvl="0" indent="0" algn="just">
              <a:buNone/>
            </a:pPr>
            <a:r>
              <a:rPr lang="vi-VN" dirty="0" smtClean="0"/>
              <a:t>Redis </a:t>
            </a:r>
            <a:r>
              <a:rPr lang="vi-VN" dirty="0"/>
              <a:t>có thể mở rộng theo chiều ngang một cách dễ dàng bằng cách thêm nhiều </a:t>
            </a:r>
            <a:r>
              <a:rPr lang="en-US" dirty="0" smtClean="0"/>
              <a:t>instance</a:t>
            </a:r>
            <a:r>
              <a:rPr lang="vi-VN" dirty="0" smtClean="0"/>
              <a:t>, </a:t>
            </a:r>
            <a:r>
              <a:rPr lang="vi-VN" dirty="0"/>
              <a:t>đảm bảo hiệu suất quản lý phiên ổn định ngay cả dưới tải nặng.</a:t>
            </a:r>
            <a:endParaRPr dirty="0"/>
          </a:p>
        </p:txBody>
      </p:sp>
      <p:sp>
        <p:nvSpPr>
          <p:cNvPr id="7769" name="Google Shape;7769;p59"/>
          <p:cNvSpPr txBox="1">
            <a:spLocks noGrp="1"/>
          </p:cNvSpPr>
          <p:nvPr>
            <p:ph type="subTitle" idx="4294967295"/>
          </p:nvPr>
        </p:nvSpPr>
        <p:spPr>
          <a:xfrm>
            <a:off x="5745143" y="1156373"/>
            <a:ext cx="2459700" cy="366108"/>
          </a:xfrm>
          <a:prstGeom prst="rect">
            <a:avLst/>
          </a:prstGeom>
          <a:ln>
            <a:noFill/>
          </a:ln>
        </p:spPr>
        <p:txBody>
          <a:bodyPr spcFirstLastPara="1" wrap="square" lIns="91425" tIns="91425" rIns="91425" bIns="91425" anchor="b" anchorCtr="0">
            <a:noAutofit/>
          </a:bodyPr>
          <a:lstStyle/>
          <a:p>
            <a:pPr marL="0" lvl="0" indent="0">
              <a:buNone/>
            </a:pPr>
            <a:r>
              <a:rPr lang="en-US" sz="1600" dirty="0">
                <a:latin typeface="Days One"/>
                <a:ea typeface="Days One"/>
                <a:cs typeface="Days One"/>
                <a:sym typeface="Days One"/>
              </a:rPr>
              <a:t>Seamless Scalability</a:t>
            </a:r>
            <a:endParaRPr sz="1600" dirty="0">
              <a:latin typeface="Days One"/>
              <a:ea typeface="Days One"/>
              <a:cs typeface="Days One"/>
              <a:sym typeface="Days One"/>
            </a:endParaRPr>
          </a:p>
        </p:txBody>
      </p:sp>
      <p:sp>
        <p:nvSpPr>
          <p:cNvPr id="7770" name="Google Shape;7770;p59"/>
          <p:cNvSpPr txBox="1">
            <a:spLocks noGrp="1"/>
          </p:cNvSpPr>
          <p:nvPr>
            <p:ph type="subTitle" idx="4294967295"/>
          </p:nvPr>
        </p:nvSpPr>
        <p:spPr>
          <a:xfrm>
            <a:off x="5745142" y="3416201"/>
            <a:ext cx="3049536" cy="1141974"/>
          </a:xfrm>
          <a:prstGeom prst="rect">
            <a:avLst/>
          </a:prstGeom>
          <a:ln>
            <a:noFill/>
          </a:ln>
        </p:spPr>
        <p:txBody>
          <a:bodyPr spcFirstLastPara="1" wrap="square" lIns="91425" tIns="91425" rIns="91425" bIns="91425" anchor="t" anchorCtr="0">
            <a:noAutofit/>
          </a:bodyPr>
          <a:lstStyle/>
          <a:p>
            <a:pPr marL="0" lvl="0" indent="0" algn="just">
              <a:buNone/>
            </a:pPr>
            <a:r>
              <a:rPr lang="vi-VN" dirty="0"/>
              <a:t>Redis cho phép lưu trữ dữ liệu phiên trên ổ đĩa, đảm bảo độ bền của dữ liệu trong trường hợp máy chủ khởi động lại hoặc hỏng hóc.</a:t>
            </a:r>
            <a:endParaRPr dirty="0"/>
          </a:p>
        </p:txBody>
      </p:sp>
      <p:sp>
        <p:nvSpPr>
          <p:cNvPr id="7771" name="Google Shape;7771;p59"/>
          <p:cNvSpPr txBox="1">
            <a:spLocks noGrp="1"/>
          </p:cNvSpPr>
          <p:nvPr>
            <p:ph type="subTitle" idx="4294967295"/>
          </p:nvPr>
        </p:nvSpPr>
        <p:spPr>
          <a:xfrm>
            <a:off x="5694472" y="3107708"/>
            <a:ext cx="2459700" cy="383963"/>
          </a:xfrm>
          <a:prstGeom prst="rect">
            <a:avLst/>
          </a:prstGeom>
          <a:ln>
            <a:noFill/>
          </a:ln>
        </p:spPr>
        <p:txBody>
          <a:bodyPr spcFirstLastPara="1" wrap="square" lIns="91425" tIns="91425" rIns="91425" bIns="91425" anchor="b" anchorCtr="0">
            <a:noAutofit/>
          </a:bodyPr>
          <a:lstStyle/>
          <a:p>
            <a:pPr marL="0" lvl="0" indent="0">
              <a:buNone/>
            </a:pPr>
            <a:r>
              <a:rPr lang="en-US" sz="1600" dirty="0">
                <a:latin typeface="Days One"/>
                <a:ea typeface="Days One"/>
                <a:cs typeface="Days One"/>
                <a:sym typeface="Days One"/>
              </a:rPr>
              <a:t>Persistence Options</a:t>
            </a:r>
            <a:endParaRPr sz="1600" dirty="0">
              <a:latin typeface="Days One"/>
              <a:ea typeface="Days One"/>
              <a:cs typeface="Days One"/>
              <a:sym typeface="Days One"/>
            </a:endParaRPr>
          </a:p>
        </p:txBody>
      </p:sp>
      <p:cxnSp>
        <p:nvCxnSpPr>
          <p:cNvPr id="7772" name="Google Shape;7772;p59"/>
          <p:cNvCxnSpPr>
            <a:stCxn id="7764" idx="0"/>
            <a:endCxn id="7766" idx="0"/>
          </p:cNvCxnSpPr>
          <p:nvPr/>
        </p:nvCxnSpPr>
        <p:spPr>
          <a:xfrm rot="-5400000" flipH="1">
            <a:off x="4648734" y="975564"/>
            <a:ext cx="600" cy="969300"/>
          </a:xfrm>
          <a:prstGeom prst="bentConnector3">
            <a:avLst>
              <a:gd name="adj1" fmla="val -39687500"/>
            </a:avLst>
          </a:prstGeom>
          <a:noFill/>
          <a:ln w="9525" cap="flat" cmpd="sng">
            <a:solidFill>
              <a:schemeClr val="dk2"/>
            </a:solidFill>
            <a:prstDash val="solid"/>
            <a:round/>
            <a:headEnd type="none" w="med" len="med"/>
            <a:tailEnd type="oval" w="med" len="med"/>
          </a:ln>
        </p:spPr>
      </p:cxnSp>
      <p:cxnSp>
        <p:nvCxnSpPr>
          <p:cNvPr id="7773" name="Google Shape;7773;p59"/>
          <p:cNvCxnSpPr>
            <a:stCxn id="7766" idx="2"/>
            <a:endCxn id="7765" idx="0"/>
          </p:cNvCxnSpPr>
          <p:nvPr/>
        </p:nvCxnSpPr>
        <p:spPr>
          <a:xfrm rot="5400000">
            <a:off x="4247228" y="2181714"/>
            <a:ext cx="803700" cy="969300"/>
          </a:xfrm>
          <a:prstGeom prst="bentConnector3">
            <a:avLst>
              <a:gd name="adj1" fmla="val 49994"/>
            </a:avLst>
          </a:prstGeom>
          <a:noFill/>
          <a:ln w="9525" cap="flat" cmpd="sng">
            <a:solidFill>
              <a:schemeClr val="dk2"/>
            </a:solidFill>
            <a:prstDash val="solid"/>
            <a:round/>
            <a:headEnd type="none" w="med" len="med"/>
            <a:tailEnd type="oval" w="med" len="med"/>
          </a:ln>
        </p:spPr>
      </p:cxnSp>
      <p:cxnSp>
        <p:nvCxnSpPr>
          <p:cNvPr id="7774" name="Google Shape;7774;p59"/>
          <p:cNvCxnSpPr>
            <a:stCxn id="7767" idx="2"/>
            <a:endCxn id="7765" idx="2"/>
          </p:cNvCxnSpPr>
          <p:nvPr/>
        </p:nvCxnSpPr>
        <p:spPr>
          <a:xfrm rot="5400000">
            <a:off x="4648778" y="3388366"/>
            <a:ext cx="600" cy="969300"/>
          </a:xfrm>
          <a:prstGeom prst="bentConnector3">
            <a:avLst>
              <a:gd name="adj1" fmla="val 39687500"/>
            </a:avLst>
          </a:prstGeom>
          <a:noFill/>
          <a:ln w="9525" cap="flat" cmpd="sng">
            <a:solidFill>
              <a:schemeClr val="dk2"/>
            </a:solidFill>
            <a:prstDash val="solid"/>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59"/>
                                        </p:tgtEl>
                                        <p:attrNameLst>
                                          <p:attrName>style.visibility</p:attrName>
                                        </p:attrNameLst>
                                      </p:cBhvr>
                                      <p:to>
                                        <p:strVal val="visible"/>
                                      </p:to>
                                    </p:set>
                                    <p:animEffect transition="in" filter="fade">
                                      <p:cBhvr>
                                        <p:cTn id="7" dur="1000"/>
                                        <p:tgtEl>
                                          <p:spTgt spid="7759"/>
                                        </p:tgtEl>
                                      </p:cBhvr>
                                    </p:animEffect>
                                    <p:anim calcmode="lin" valueType="num">
                                      <p:cBhvr>
                                        <p:cTn id="8" dur="1000" fill="hold"/>
                                        <p:tgtEl>
                                          <p:spTgt spid="7759"/>
                                        </p:tgtEl>
                                        <p:attrNameLst>
                                          <p:attrName>ppt_x</p:attrName>
                                        </p:attrNameLst>
                                      </p:cBhvr>
                                      <p:tavLst>
                                        <p:tav tm="0">
                                          <p:val>
                                            <p:strVal val="#ppt_x"/>
                                          </p:val>
                                        </p:tav>
                                        <p:tav tm="100000">
                                          <p:val>
                                            <p:strVal val="#ppt_x"/>
                                          </p:val>
                                        </p:tav>
                                      </p:tavLst>
                                    </p:anim>
                                    <p:anim calcmode="lin" valueType="num">
                                      <p:cBhvr>
                                        <p:cTn id="9" dur="1000" fill="hold"/>
                                        <p:tgtEl>
                                          <p:spTgt spid="77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761">
                                            <p:txEl>
                                              <p:pRg st="0" end="0"/>
                                            </p:txEl>
                                          </p:spTgt>
                                        </p:tgtEl>
                                        <p:attrNameLst>
                                          <p:attrName>style.visibility</p:attrName>
                                        </p:attrNameLst>
                                      </p:cBhvr>
                                      <p:to>
                                        <p:strVal val="visible"/>
                                      </p:to>
                                    </p:set>
                                    <p:animEffect transition="in" filter="fade">
                                      <p:cBhvr>
                                        <p:cTn id="14" dur="500"/>
                                        <p:tgtEl>
                                          <p:spTgt spid="776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760">
                                            <p:txEl>
                                              <p:pRg st="0" end="0"/>
                                            </p:txEl>
                                          </p:spTgt>
                                        </p:tgtEl>
                                        <p:attrNameLst>
                                          <p:attrName>style.visibility</p:attrName>
                                        </p:attrNameLst>
                                      </p:cBhvr>
                                      <p:to>
                                        <p:strVal val="visible"/>
                                      </p:to>
                                    </p:set>
                                    <p:animEffect transition="in" filter="fade">
                                      <p:cBhvr>
                                        <p:cTn id="17" dur="500"/>
                                        <p:tgtEl>
                                          <p:spTgt spid="776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764"/>
                                        </p:tgtEl>
                                        <p:attrNameLst>
                                          <p:attrName>style.visibility</p:attrName>
                                        </p:attrNameLst>
                                      </p:cBhvr>
                                      <p:to>
                                        <p:strVal val="visible"/>
                                      </p:to>
                                    </p:set>
                                    <p:animEffect transition="in" filter="fade">
                                      <p:cBhvr>
                                        <p:cTn id="20" dur="500"/>
                                        <p:tgtEl>
                                          <p:spTgt spid="776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769">
                                            <p:txEl>
                                              <p:pRg st="0" end="0"/>
                                            </p:txEl>
                                          </p:spTgt>
                                        </p:tgtEl>
                                        <p:attrNameLst>
                                          <p:attrName>style.visibility</p:attrName>
                                        </p:attrNameLst>
                                      </p:cBhvr>
                                      <p:to>
                                        <p:strVal val="visible"/>
                                      </p:to>
                                    </p:set>
                                    <p:animEffect transition="in" filter="fade">
                                      <p:cBhvr>
                                        <p:cTn id="25" dur="500"/>
                                        <p:tgtEl>
                                          <p:spTgt spid="776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68">
                                            <p:txEl>
                                              <p:pRg st="0" end="0"/>
                                            </p:txEl>
                                          </p:spTgt>
                                        </p:tgtEl>
                                        <p:attrNameLst>
                                          <p:attrName>style.visibility</p:attrName>
                                        </p:attrNameLst>
                                      </p:cBhvr>
                                      <p:to>
                                        <p:strVal val="visible"/>
                                      </p:to>
                                    </p:set>
                                    <p:animEffect transition="in" filter="fade">
                                      <p:cBhvr>
                                        <p:cTn id="28" dur="500"/>
                                        <p:tgtEl>
                                          <p:spTgt spid="7768">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66"/>
                                        </p:tgtEl>
                                        <p:attrNameLst>
                                          <p:attrName>style.visibility</p:attrName>
                                        </p:attrNameLst>
                                      </p:cBhvr>
                                      <p:to>
                                        <p:strVal val="visible"/>
                                      </p:to>
                                    </p:set>
                                    <p:animEffect transition="in" filter="fade">
                                      <p:cBhvr>
                                        <p:cTn id="31" dur="500"/>
                                        <p:tgtEl>
                                          <p:spTgt spid="7766"/>
                                        </p:tgtEl>
                                      </p:cBhvr>
                                    </p:animEffect>
                                  </p:childTnLst>
                                </p:cTn>
                              </p:par>
                              <p:par>
                                <p:cTn id="32" presetID="10" presetClass="entr" presetSubtype="0" fill="hold" nodeType="withEffect">
                                  <p:stCondLst>
                                    <p:cond delay="0"/>
                                  </p:stCondLst>
                                  <p:childTnLst>
                                    <p:set>
                                      <p:cBhvr>
                                        <p:cTn id="33" dur="1" fill="hold">
                                          <p:stCondLst>
                                            <p:cond delay="0"/>
                                          </p:stCondLst>
                                        </p:cTn>
                                        <p:tgtEl>
                                          <p:spTgt spid="7772"/>
                                        </p:tgtEl>
                                        <p:attrNameLst>
                                          <p:attrName>style.visibility</p:attrName>
                                        </p:attrNameLst>
                                      </p:cBhvr>
                                      <p:to>
                                        <p:strVal val="visible"/>
                                      </p:to>
                                    </p:set>
                                    <p:animEffect transition="in" filter="fade">
                                      <p:cBhvr>
                                        <p:cTn id="34" dur="500"/>
                                        <p:tgtEl>
                                          <p:spTgt spid="77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762">
                                            <p:txEl>
                                              <p:pRg st="0" end="0"/>
                                            </p:txEl>
                                          </p:spTgt>
                                        </p:tgtEl>
                                        <p:attrNameLst>
                                          <p:attrName>style.visibility</p:attrName>
                                        </p:attrNameLst>
                                      </p:cBhvr>
                                      <p:to>
                                        <p:strVal val="visible"/>
                                      </p:to>
                                    </p:set>
                                    <p:animEffect transition="in" filter="fade">
                                      <p:cBhvr>
                                        <p:cTn id="39" dur="500"/>
                                        <p:tgtEl>
                                          <p:spTgt spid="7762">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763">
                                            <p:txEl>
                                              <p:pRg st="0" end="0"/>
                                            </p:txEl>
                                          </p:spTgt>
                                        </p:tgtEl>
                                        <p:attrNameLst>
                                          <p:attrName>style.visibility</p:attrName>
                                        </p:attrNameLst>
                                      </p:cBhvr>
                                      <p:to>
                                        <p:strVal val="visible"/>
                                      </p:to>
                                    </p:set>
                                    <p:animEffect transition="in" filter="fade">
                                      <p:cBhvr>
                                        <p:cTn id="42" dur="500"/>
                                        <p:tgtEl>
                                          <p:spTgt spid="7763">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765"/>
                                        </p:tgtEl>
                                        <p:attrNameLst>
                                          <p:attrName>style.visibility</p:attrName>
                                        </p:attrNameLst>
                                      </p:cBhvr>
                                      <p:to>
                                        <p:strVal val="visible"/>
                                      </p:to>
                                    </p:set>
                                    <p:animEffect transition="in" filter="fade">
                                      <p:cBhvr>
                                        <p:cTn id="45" dur="500"/>
                                        <p:tgtEl>
                                          <p:spTgt spid="7765"/>
                                        </p:tgtEl>
                                      </p:cBhvr>
                                    </p:animEffect>
                                  </p:childTnLst>
                                </p:cTn>
                              </p:par>
                              <p:par>
                                <p:cTn id="46" presetID="10" presetClass="entr" presetSubtype="0" fill="hold" nodeType="withEffect">
                                  <p:stCondLst>
                                    <p:cond delay="0"/>
                                  </p:stCondLst>
                                  <p:childTnLst>
                                    <p:set>
                                      <p:cBhvr>
                                        <p:cTn id="47" dur="1" fill="hold">
                                          <p:stCondLst>
                                            <p:cond delay="0"/>
                                          </p:stCondLst>
                                        </p:cTn>
                                        <p:tgtEl>
                                          <p:spTgt spid="7773"/>
                                        </p:tgtEl>
                                        <p:attrNameLst>
                                          <p:attrName>style.visibility</p:attrName>
                                        </p:attrNameLst>
                                      </p:cBhvr>
                                      <p:to>
                                        <p:strVal val="visible"/>
                                      </p:to>
                                    </p:set>
                                    <p:animEffect transition="in" filter="fade">
                                      <p:cBhvr>
                                        <p:cTn id="48" dur="500"/>
                                        <p:tgtEl>
                                          <p:spTgt spid="777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771">
                                            <p:txEl>
                                              <p:pRg st="0" end="0"/>
                                            </p:txEl>
                                          </p:spTgt>
                                        </p:tgtEl>
                                        <p:attrNameLst>
                                          <p:attrName>style.visibility</p:attrName>
                                        </p:attrNameLst>
                                      </p:cBhvr>
                                      <p:to>
                                        <p:strVal val="visible"/>
                                      </p:to>
                                    </p:set>
                                    <p:animEffect transition="in" filter="fade">
                                      <p:cBhvr>
                                        <p:cTn id="53" dur="500"/>
                                        <p:tgtEl>
                                          <p:spTgt spid="7771">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770">
                                            <p:txEl>
                                              <p:pRg st="0" end="0"/>
                                            </p:txEl>
                                          </p:spTgt>
                                        </p:tgtEl>
                                        <p:attrNameLst>
                                          <p:attrName>style.visibility</p:attrName>
                                        </p:attrNameLst>
                                      </p:cBhvr>
                                      <p:to>
                                        <p:strVal val="visible"/>
                                      </p:to>
                                    </p:set>
                                    <p:animEffect transition="in" filter="fade">
                                      <p:cBhvr>
                                        <p:cTn id="56" dur="500"/>
                                        <p:tgtEl>
                                          <p:spTgt spid="7770">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67"/>
                                        </p:tgtEl>
                                        <p:attrNameLst>
                                          <p:attrName>style.visibility</p:attrName>
                                        </p:attrNameLst>
                                      </p:cBhvr>
                                      <p:to>
                                        <p:strVal val="visible"/>
                                      </p:to>
                                    </p:set>
                                    <p:animEffect transition="in" filter="fade">
                                      <p:cBhvr>
                                        <p:cTn id="59" dur="500"/>
                                        <p:tgtEl>
                                          <p:spTgt spid="7767"/>
                                        </p:tgtEl>
                                      </p:cBhvr>
                                    </p:animEffect>
                                  </p:childTnLst>
                                </p:cTn>
                              </p:par>
                              <p:par>
                                <p:cTn id="60" presetID="10" presetClass="entr" presetSubtype="0" fill="hold" nodeType="withEffect">
                                  <p:stCondLst>
                                    <p:cond delay="0"/>
                                  </p:stCondLst>
                                  <p:childTnLst>
                                    <p:set>
                                      <p:cBhvr>
                                        <p:cTn id="61" dur="1" fill="hold">
                                          <p:stCondLst>
                                            <p:cond delay="0"/>
                                          </p:stCondLst>
                                        </p:cTn>
                                        <p:tgtEl>
                                          <p:spTgt spid="7774"/>
                                        </p:tgtEl>
                                        <p:attrNameLst>
                                          <p:attrName>style.visibility</p:attrName>
                                        </p:attrNameLst>
                                      </p:cBhvr>
                                      <p:to>
                                        <p:strVal val="visible"/>
                                      </p:to>
                                    </p:set>
                                    <p:animEffect transition="in" filter="fade">
                                      <p:cBhvr>
                                        <p:cTn id="62" dur="500"/>
                                        <p:tgtEl>
                                          <p:spTgt spid="7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9" grpId="0"/>
      <p:bldP spid="7760" grpId="0" build="p"/>
      <p:bldP spid="7761" grpId="0" build="p"/>
      <p:bldP spid="7762" grpId="0" build="p"/>
      <p:bldP spid="7763" grpId="0" build="p"/>
      <p:bldP spid="7764" grpId="0" animBg="1"/>
      <p:bldP spid="7765" grpId="0" animBg="1"/>
      <p:bldP spid="7766" grpId="0" animBg="1"/>
      <p:bldP spid="7767" grpId="0" animBg="1"/>
      <p:bldP spid="7768" grpId="0" build="p"/>
      <p:bldP spid="7769" grpId="0" build="p"/>
      <p:bldP spid="7770" grpId="0" build="p"/>
      <p:bldP spid="7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txBox="1">
            <a:spLocks noGrp="1"/>
          </p:cNvSpPr>
          <p:nvPr>
            <p:ph type="title"/>
          </p:nvPr>
        </p:nvSpPr>
        <p:spPr>
          <a:xfrm>
            <a:off x="2342801" y="1387118"/>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8444" name="Google Shape;8444;p70"/>
          <p:cNvSpPr txBox="1">
            <a:spLocks noGrp="1"/>
          </p:cNvSpPr>
          <p:nvPr>
            <p:ph type="subTitle" idx="1"/>
          </p:nvPr>
        </p:nvSpPr>
        <p:spPr>
          <a:xfrm>
            <a:off x="2399271" y="2267305"/>
            <a:ext cx="4448100" cy="12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Do you have any questions</a:t>
            </a:r>
            <a:r>
              <a:rPr lang="en" sz="1800" b="1" dirty="0" smtClean="0"/>
              <a:t>?</a:t>
            </a:r>
            <a:endParaRPr sz="1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389969" y="1600622"/>
            <a:ext cx="4011560" cy="971128"/>
          </a:xfrm>
          <a:prstGeom prst="rect">
            <a:avLst/>
          </a:prstGeom>
        </p:spPr>
        <p:txBody>
          <a:bodyPr spcFirstLastPara="1" wrap="square" lIns="91425" tIns="91425" rIns="91425" bIns="91425" anchor="b" anchorCtr="0">
            <a:noAutofit/>
          </a:bodyPr>
          <a:lstStyle/>
          <a:p>
            <a:pPr marL="342900" lvl="0" indent="-342900" algn="just" rtl="0">
              <a:spcBef>
                <a:spcPts val="0"/>
              </a:spcBef>
              <a:spcAft>
                <a:spcPts val="0"/>
              </a:spcAft>
              <a:buFont typeface="Arial" panose="020B0604020202020204" pitchFamily="34" charset="0"/>
              <a:buChar char="•"/>
            </a:pPr>
            <a:r>
              <a:rPr lang="en-US" sz="2500" dirty="0">
                <a:latin typeface="Calibri" panose="020F0502020204030204" pitchFamily="34" charset="0"/>
                <a:ea typeface="Lato" panose="020F0502020204030203" pitchFamily="34" charset="0"/>
                <a:cs typeface="Calibri" panose="020F0502020204030204" pitchFamily="34" charset="0"/>
              </a:rPr>
              <a:t>HTTP </a:t>
            </a:r>
            <a:r>
              <a:rPr lang="en-US" sz="2500" dirty="0" err="1">
                <a:latin typeface="Calibri" panose="020F0502020204030204" pitchFamily="34" charset="0"/>
                <a:ea typeface="Lato" panose="020F0502020204030203" pitchFamily="34" charset="0"/>
                <a:cs typeface="Calibri" panose="020F0502020204030204" pitchFamily="34" charset="0"/>
              </a:rPr>
              <a:t>hoạt</a:t>
            </a:r>
            <a:r>
              <a:rPr lang="en-US" sz="2500" dirty="0">
                <a:latin typeface="Calibri" panose="020F0502020204030204" pitchFamily="34" charset="0"/>
                <a:ea typeface="Lato" panose="020F0502020204030203" pitchFamily="34" charset="0"/>
                <a:cs typeface="Calibri" panose="020F0502020204030204" pitchFamily="34" charset="0"/>
              </a:rPr>
              <a:t> </a:t>
            </a:r>
            <a:r>
              <a:rPr lang="en-US" sz="2500" dirty="0" err="1">
                <a:latin typeface="Calibri" panose="020F0502020204030204" pitchFamily="34" charset="0"/>
                <a:ea typeface="Lato" panose="020F0502020204030203" pitchFamily="34" charset="0"/>
                <a:cs typeface="Calibri" panose="020F0502020204030204" pitchFamily="34" charset="0"/>
              </a:rPr>
              <a:t>động</a:t>
            </a:r>
            <a:r>
              <a:rPr lang="en-US" sz="2500" dirty="0">
                <a:latin typeface="Calibri" panose="020F0502020204030204" pitchFamily="34" charset="0"/>
                <a:ea typeface="Lato" panose="020F0502020204030203" pitchFamily="34" charset="0"/>
                <a:cs typeface="Calibri" panose="020F0502020204030204" pitchFamily="34" charset="0"/>
              </a:rPr>
              <a:t> </a:t>
            </a:r>
            <a:r>
              <a:rPr lang="en-US" sz="2500" dirty="0" err="1">
                <a:latin typeface="Calibri" panose="020F0502020204030204" pitchFamily="34" charset="0"/>
                <a:ea typeface="Lato" panose="020F0502020204030203" pitchFamily="34" charset="0"/>
                <a:cs typeface="Calibri" panose="020F0502020204030204" pitchFamily="34" charset="0"/>
              </a:rPr>
              <a:t>theo</a:t>
            </a:r>
            <a:r>
              <a:rPr lang="en-US" sz="2500" dirty="0">
                <a:latin typeface="Calibri" panose="020F0502020204030204" pitchFamily="34" charset="0"/>
                <a:ea typeface="Lato" panose="020F0502020204030203" pitchFamily="34" charset="0"/>
                <a:cs typeface="Calibri" panose="020F0502020204030204" pitchFamily="34" charset="0"/>
              </a:rPr>
              <a:t> </a:t>
            </a:r>
            <a:r>
              <a:rPr lang="en-US" sz="2500" dirty="0" err="1">
                <a:latin typeface="Calibri" panose="020F0502020204030204" pitchFamily="34" charset="0"/>
                <a:ea typeface="Lato" panose="020F0502020204030203" pitchFamily="34" charset="0"/>
                <a:cs typeface="Calibri" panose="020F0502020204030204" pitchFamily="34" charset="0"/>
              </a:rPr>
              <a:t>cơ</a:t>
            </a:r>
            <a:r>
              <a:rPr lang="en-US" sz="2500" dirty="0">
                <a:latin typeface="Calibri" panose="020F0502020204030204" pitchFamily="34" charset="0"/>
                <a:ea typeface="Lato" panose="020F0502020204030203" pitchFamily="34" charset="0"/>
                <a:cs typeface="Calibri" panose="020F0502020204030204" pitchFamily="34" charset="0"/>
              </a:rPr>
              <a:t> </a:t>
            </a:r>
            <a:r>
              <a:rPr lang="en-US" sz="2500" dirty="0" err="1">
                <a:latin typeface="Calibri" panose="020F0502020204030204" pitchFamily="34" charset="0"/>
                <a:ea typeface="Lato" panose="020F0502020204030203" pitchFamily="34" charset="0"/>
                <a:cs typeface="Calibri" panose="020F0502020204030204" pitchFamily="34" charset="0"/>
              </a:rPr>
              <a:t>chế</a:t>
            </a:r>
            <a:r>
              <a:rPr lang="en-US" sz="2500" dirty="0">
                <a:latin typeface="Calibri" panose="020F0502020204030204" pitchFamily="34" charset="0"/>
                <a:ea typeface="Lato" panose="020F0502020204030203" pitchFamily="34" charset="0"/>
                <a:cs typeface="Calibri" panose="020F0502020204030204" pitchFamily="34" charset="0"/>
              </a:rPr>
              <a:t> request-response</a:t>
            </a:r>
            <a:endParaRPr sz="2500" dirty="0">
              <a:latin typeface="Calibri" panose="020F0502020204030204" pitchFamily="34" charset="0"/>
              <a:ea typeface="Lato" panose="020F0502020204030203" pitchFamily="34" charset="0"/>
              <a:cs typeface="Calibri" panose="020F0502020204030204" pitchFamily="34" charset="0"/>
            </a:endParaRPr>
          </a:p>
        </p:txBody>
      </p:sp>
      <p:pic>
        <p:nvPicPr>
          <p:cNvPr id="2" name="Picture 1">
            <a:extLst>
              <a:ext uri="{FF2B5EF4-FFF2-40B4-BE49-F238E27FC236}">
                <a16:creationId xmlns:a16="http://schemas.microsoft.com/office/drawing/2014/main" id="{0A671692-0560-9E5E-0F64-BFF45C658BC3}"/>
              </a:ext>
            </a:extLst>
          </p:cNvPr>
          <p:cNvPicPr>
            <a:picLocks noChangeAspect="1"/>
          </p:cNvPicPr>
          <p:nvPr/>
        </p:nvPicPr>
        <p:blipFill>
          <a:blip r:embed="rId3"/>
          <a:stretch>
            <a:fillRect/>
          </a:stretch>
        </p:blipFill>
        <p:spPr>
          <a:xfrm>
            <a:off x="4645166" y="953391"/>
            <a:ext cx="4498834" cy="3236718"/>
          </a:xfrm>
          <a:prstGeom prst="rect">
            <a:avLst/>
          </a:prstGeom>
        </p:spPr>
      </p:pic>
      <p:sp>
        <p:nvSpPr>
          <p:cNvPr id="7" name="Google Shape;7121;p51">
            <a:extLst>
              <a:ext uri="{FF2B5EF4-FFF2-40B4-BE49-F238E27FC236}">
                <a16:creationId xmlns:a16="http://schemas.microsoft.com/office/drawing/2014/main" id="{08FDCBF6-9560-A902-E2D1-024E4DB6C573}"/>
              </a:ext>
            </a:extLst>
          </p:cNvPr>
          <p:cNvSpPr txBox="1">
            <a:spLocks/>
          </p:cNvSpPr>
          <p:nvPr/>
        </p:nvSpPr>
        <p:spPr>
          <a:xfrm>
            <a:off x="389969" y="2720759"/>
            <a:ext cx="4498834" cy="5372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ays One"/>
              <a:buNone/>
              <a:defRPr sz="3000" b="0" i="0" u="none" strike="noStrike" cap="none">
                <a:solidFill>
                  <a:schemeClr val="dk1"/>
                </a:solidFill>
                <a:latin typeface="Days One"/>
                <a:ea typeface="Days One"/>
                <a:cs typeface="Days One"/>
                <a:sym typeface="Days One"/>
              </a:defRPr>
            </a:lvl1pPr>
            <a:lvl2pPr marR="0" lvl="1"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2pPr>
            <a:lvl3pPr marR="0" lvl="2"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3pPr>
            <a:lvl4pPr marR="0" lvl="3"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4pPr>
            <a:lvl5pPr marR="0" lvl="4"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5pPr>
            <a:lvl6pPr marR="0" lvl="5"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6pPr>
            <a:lvl7pPr marR="0" lvl="6"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7pPr>
            <a:lvl8pPr marR="0" lvl="7"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8pPr>
            <a:lvl9pPr marR="0" lvl="8" algn="l" rtl="0">
              <a:lnSpc>
                <a:spcPct val="100000"/>
              </a:lnSpc>
              <a:spcBef>
                <a:spcPts val="0"/>
              </a:spcBef>
              <a:spcAft>
                <a:spcPts val="0"/>
              </a:spcAft>
              <a:buClr>
                <a:schemeClr val="dk1"/>
              </a:buClr>
              <a:buSzPts val="3500"/>
              <a:buFont typeface="Days One"/>
              <a:buNone/>
              <a:defRPr sz="3500" b="0" i="0" u="none" strike="noStrike" cap="none">
                <a:solidFill>
                  <a:schemeClr val="dk1"/>
                </a:solidFill>
                <a:latin typeface="Days One"/>
                <a:ea typeface="Days One"/>
                <a:cs typeface="Days One"/>
                <a:sym typeface="Days One"/>
              </a:defRPr>
            </a:lvl9pPr>
          </a:lstStyle>
          <a:p>
            <a:pPr marL="342900" indent="-342900" algn="just">
              <a:buFont typeface="Arial" panose="020B0604020202020204" pitchFamily="34" charset="0"/>
              <a:buChar char="•"/>
            </a:pPr>
            <a:r>
              <a:rPr lang="vi-VN" sz="2500" dirty="0">
                <a:latin typeface="Calibri" panose="020F0502020204030204" pitchFamily="34" charset="0"/>
                <a:ea typeface="Lato" panose="020F0502020204030203" pitchFamily="34" charset="0"/>
                <a:cs typeface="Calibri" panose="020F0502020204030204" pitchFamily="34" charset="0"/>
              </a:rPr>
              <a:t>HTTP là “stateless protocol”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37"/>
        <p:cNvGrpSpPr/>
        <p:nvPr/>
      </p:nvGrpSpPr>
      <p:grpSpPr>
        <a:xfrm>
          <a:off x="0" y="0"/>
          <a:ext cx="0" cy="0"/>
          <a:chOff x="0" y="0"/>
          <a:chExt cx="0" cy="0"/>
        </a:xfrm>
      </p:grpSpPr>
      <p:sp>
        <p:nvSpPr>
          <p:cNvPr id="6538" name="Google Shape;6538;p49"/>
          <p:cNvSpPr/>
          <p:nvPr/>
        </p:nvSpPr>
        <p:spPr>
          <a:xfrm>
            <a:off x="-23700" y="0"/>
            <a:ext cx="9191400" cy="16422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39" name="Google Shape;6539;p49"/>
          <p:cNvSpPr txBox="1">
            <a:spLocks noGrp="1"/>
          </p:cNvSpPr>
          <p:nvPr>
            <p:ph type="subTitle" idx="1"/>
          </p:nvPr>
        </p:nvSpPr>
        <p:spPr>
          <a:xfrm>
            <a:off x="1279770" y="2047704"/>
            <a:ext cx="6691200" cy="12173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Vấn đề đặt ra là làm thế nào để nhận diện request đến từ người dùng nào?</a:t>
            </a:r>
            <a:endParaRPr dirty="0"/>
          </a:p>
        </p:txBody>
      </p:sp>
      <p:sp>
        <p:nvSpPr>
          <p:cNvPr id="6540" name="Google Shape;6540;p49"/>
          <p:cNvSpPr txBox="1">
            <a:spLocks noGrp="1"/>
          </p:cNvSpPr>
          <p:nvPr>
            <p:ph type="title"/>
          </p:nvPr>
        </p:nvSpPr>
        <p:spPr>
          <a:xfrm>
            <a:off x="1897978" y="3557435"/>
            <a:ext cx="5378400" cy="66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a:t>
            </a:r>
            <a:endParaRPr dirty="0"/>
          </a:p>
        </p:txBody>
      </p:sp>
      <p:grpSp>
        <p:nvGrpSpPr>
          <p:cNvPr id="6541" name="Google Shape;6541;p49"/>
          <p:cNvGrpSpPr/>
          <p:nvPr/>
        </p:nvGrpSpPr>
        <p:grpSpPr>
          <a:xfrm>
            <a:off x="3600480" y="383801"/>
            <a:ext cx="1943029" cy="1175254"/>
            <a:chOff x="5896542" y="622015"/>
            <a:chExt cx="1943029" cy="1175254"/>
          </a:xfrm>
        </p:grpSpPr>
        <p:grpSp>
          <p:nvGrpSpPr>
            <p:cNvPr id="6542" name="Google Shape;6542;p49"/>
            <p:cNvGrpSpPr/>
            <p:nvPr/>
          </p:nvGrpSpPr>
          <p:grpSpPr>
            <a:xfrm>
              <a:off x="6666896" y="622015"/>
              <a:ext cx="510106" cy="1040457"/>
              <a:chOff x="5883592" y="1771650"/>
              <a:chExt cx="458152" cy="934402"/>
            </a:xfrm>
          </p:grpSpPr>
          <p:grpSp>
            <p:nvGrpSpPr>
              <p:cNvPr id="6543" name="Google Shape;6543;p49"/>
              <p:cNvGrpSpPr/>
              <p:nvPr/>
            </p:nvGrpSpPr>
            <p:grpSpPr>
              <a:xfrm>
                <a:off x="5883592" y="1771650"/>
                <a:ext cx="458152" cy="665796"/>
                <a:chOff x="5883592" y="1771650"/>
                <a:chExt cx="458152" cy="665796"/>
              </a:xfrm>
            </p:grpSpPr>
            <p:grpSp>
              <p:nvGrpSpPr>
                <p:cNvPr id="6544" name="Google Shape;6544;p49"/>
                <p:cNvGrpSpPr/>
                <p:nvPr/>
              </p:nvGrpSpPr>
              <p:grpSpPr>
                <a:xfrm>
                  <a:off x="5883592" y="2057790"/>
                  <a:ext cx="218122" cy="172574"/>
                  <a:chOff x="5883592" y="2057790"/>
                  <a:chExt cx="218122" cy="172574"/>
                </a:xfrm>
              </p:grpSpPr>
              <p:sp>
                <p:nvSpPr>
                  <p:cNvPr id="6545" name="Google Shape;6545;p49"/>
                  <p:cNvSpPr/>
                  <p:nvPr/>
                </p:nvSpPr>
                <p:spPr>
                  <a:xfrm>
                    <a:off x="5883592" y="2057790"/>
                    <a:ext cx="218122" cy="172574"/>
                  </a:xfrm>
                  <a:custGeom>
                    <a:avLst/>
                    <a:gdLst/>
                    <a:ahLst/>
                    <a:cxnLst/>
                    <a:rect l="l" t="t" r="r" b="b"/>
                    <a:pathLst>
                      <a:path w="218122" h="172574" extrusionOk="0">
                        <a:moveTo>
                          <a:pt x="218123" y="171060"/>
                        </a:moveTo>
                        <a:lnTo>
                          <a:pt x="218123" y="171060"/>
                        </a:lnTo>
                        <a:lnTo>
                          <a:pt x="218123" y="171060"/>
                        </a:lnTo>
                        <a:cubicBezTo>
                          <a:pt x="111442" y="184395"/>
                          <a:pt x="13335" y="108195"/>
                          <a:pt x="0" y="1515"/>
                        </a:cubicBezTo>
                        <a:lnTo>
                          <a:pt x="0" y="1515"/>
                        </a:lnTo>
                        <a:lnTo>
                          <a:pt x="0" y="1515"/>
                        </a:lnTo>
                        <a:cubicBezTo>
                          <a:pt x="107633" y="-11820"/>
                          <a:pt x="204788" y="64380"/>
                          <a:pt x="218123" y="1710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6" name="Google Shape;6546;p49"/>
                  <p:cNvSpPr/>
                  <p:nvPr/>
                </p:nvSpPr>
                <p:spPr>
                  <a:xfrm>
                    <a:off x="5929312" y="2094547"/>
                    <a:ext cx="154304" cy="120014"/>
                  </a:xfrm>
                  <a:custGeom>
                    <a:avLst/>
                    <a:gdLst/>
                    <a:ahLst/>
                    <a:cxnLst/>
                    <a:rect l="l" t="t" r="r" b="b"/>
                    <a:pathLst>
                      <a:path w="154304" h="120014" extrusionOk="0">
                        <a:moveTo>
                          <a:pt x="0" y="0"/>
                        </a:moveTo>
                        <a:lnTo>
                          <a:pt x="154305" y="120015"/>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47" name="Google Shape;6547;p49"/>
                <p:cNvGrpSpPr/>
                <p:nvPr/>
              </p:nvGrpSpPr>
              <p:grpSpPr>
                <a:xfrm>
                  <a:off x="6098857" y="2024536"/>
                  <a:ext cx="242887" cy="147642"/>
                  <a:chOff x="6098857" y="2024536"/>
                  <a:chExt cx="242887" cy="147642"/>
                </a:xfrm>
              </p:grpSpPr>
              <p:sp>
                <p:nvSpPr>
                  <p:cNvPr id="6548" name="Google Shape;6548;p49"/>
                  <p:cNvSpPr/>
                  <p:nvPr/>
                </p:nvSpPr>
                <p:spPr>
                  <a:xfrm>
                    <a:off x="6098857" y="2024536"/>
                    <a:ext cx="242887" cy="147642"/>
                  </a:xfrm>
                  <a:custGeom>
                    <a:avLst/>
                    <a:gdLst/>
                    <a:ahLst/>
                    <a:cxnLst/>
                    <a:rect l="l" t="t" r="r" b="b"/>
                    <a:pathLst>
                      <a:path w="242887" h="147642" extrusionOk="0">
                        <a:moveTo>
                          <a:pt x="0" y="139544"/>
                        </a:moveTo>
                        <a:lnTo>
                          <a:pt x="0" y="139544"/>
                        </a:lnTo>
                        <a:lnTo>
                          <a:pt x="0" y="139544"/>
                        </a:lnTo>
                        <a:cubicBezTo>
                          <a:pt x="31433" y="35721"/>
                          <a:pt x="140017" y="-22381"/>
                          <a:pt x="242887" y="8099"/>
                        </a:cubicBezTo>
                        <a:lnTo>
                          <a:pt x="242887" y="8099"/>
                        </a:lnTo>
                        <a:lnTo>
                          <a:pt x="242887" y="8099"/>
                        </a:lnTo>
                        <a:cubicBezTo>
                          <a:pt x="212408" y="111921"/>
                          <a:pt x="102870" y="170024"/>
                          <a:pt x="0" y="1395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9" name="Google Shape;6549;p49"/>
                  <p:cNvSpPr/>
                  <p:nvPr/>
                </p:nvSpPr>
                <p:spPr>
                  <a:xfrm>
                    <a:off x="6118860" y="2060257"/>
                    <a:ext cx="172402" cy="92392"/>
                  </a:xfrm>
                  <a:custGeom>
                    <a:avLst/>
                    <a:gdLst/>
                    <a:ahLst/>
                    <a:cxnLst/>
                    <a:rect l="l" t="t" r="r" b="b"/>
                    <a:pathLst>
                      <a:path w="172402" h="92392" extrusionOk="0">
                        <a:moveTo>
                          <a:pt x="172403" y="0"/>
                        </a:moveTo>
                        <a:lnTo>
                          <a:pt x="0" y="92393"/>
                        </a:lnTo>
                      </a:path>
                    </a:pathLst>
                  </a:custGeom>
                  <a:noFill/>
                  <a:ln w="10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50" name="Google Shape;6550;p49"/>
                <p:cNvSpPr/>
                <p:nvPr/>
              </p:nvSpPr>
              <p:spPr>
                <a:xfrm>
                  <a:off x="6099570" y="1884997"/>
                  <a:ext cx="53371" cy="552449"/>
                </a:xfrm>
                <a:custGeom>
                  <a:avLst/>
                  <a:gdLst/>
                  <a:ahLst/>
                  <a:cxnLst/>
                  <a:rect l="l" t="t" r="r" b="b"/>
                  <a:pathLst>
                    <a:path w="53371" h="552449" extrusionOk="0">
                      <a:moveTo>
                        <a:pt x="13574" y="552450"/>
                      </a:moveTo>
                      <a:lnTo>
                        <a:pt x="239" y="271463"/>
                      </a:lnTo>
                      <a:cubicBezTo>
                        <a:pt x="-1666" y="238125"/>
                        <a:pt x="7859" y="205740"/>
                        <a:pt x="26909" y="178117"/>
                      </a:cubicBezTo>
                      <a:lnTo>
                        <a:pt x="26909" y="178117"/>
                      </a:lnTo>
                      <a:cubicBezTo>
                        <a:pt x="52627" y="140017"/>
                        <a:pt x="60247" y="93345"/>
                        <a:pt x="46912" y="49530"/>
                      </a:cubicBezTo>
                      <a:lnTo>
                        <a:pt x="32624" y="0"/>
                      </a:lnTo>
                    </a:path>
                  </a:pathLst>
                </a:custGeom>
                <a:noFill/>
                <a:ln w="12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51" name="Google Shape;6551;p49"/>
                <p:cNvGrpSpPr/>
                <p:nvPr/>
              </p:nvGrpSpPr>
              <p:grpSpPr>
                <a:xfrm>
                  <a:off x="6068111" y="1771650"/>
                  <a:ext cx="89235" cy="163829"/>
                  <a:chOff x="6068111" y="1771650"/>
                  <a:chExt cx="89235" cy="163829"/>
                </a:xfrm>
              </p:grpSpPr>
              <p:sp>
                <p:nvSpPr>
                  <p:cNvPr id="6552" name="Google Shape;6552;p49"/>
                  <p:cNvSpPr/>
                  <p:nvPr/>
                </p:nvSpPr>
                <p:spPr>
                  <a:xfrm>
                    <a:off x="6068111" y="1771650"/>
                    <a:ext cx="89235" cy="163829"/>
                  </a:xfrm>
                  <a:custGeom>
                    <a:avLst/>
                    <a:gdLst/>
                    <a:ahLst/>
                    <a:cxnLst/>
                    <a:rect l="l" t="t" r="r" b="b"/>
                    <a:pathLst>
                      <a:path w="89235" h="163829" extrusionOk="0">
                        <a:moveTo>
                          <a:pt x="80276" y="163830"/>
                        </a:moveTo>
                        <a:lnTo>
                          <a:pt x="80276" y="163830"/>
                        </a:lnTo>
                        <a:lnTo>
                          <a:pt x="80276" y="163830"/>
                        </a:lnTo>
                        <a:cubicBezTo>
                          <a:pt x="15506" y="138113"/>
                          <a:pt x="-16879" y="64770"/>
                          <a:pt x="8839" y="0"/>
                        </a:cubicBezTo>
                        <a:lnTo>
                          <a:pt x="8839" y="0"/>
                        </a:lnTo>
                        <a:lnTo>
                          <a:pt x="8839" y="0"/>
                        </a:lnTo>
                        <a:cubicBezTo>
                          <a:pt x="74561" y="25717"/>
                          <a:pt x="105994" y="99060"/>
                          <a:pt x="80276" y="1638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3" name="Google Shape;6553;p49"/>
                  <p:cNvSpPr/>
                  <p:nvPr/>
                </p:nvSpPr>
                <p:spPr>
                  <a:xfrm>
                    <a:off x="6092190" y="1805940"/>
                    <a:ext cx="50482" cy="115252"/>
                  </a:xfrm>
                  <a:custGeom>
                    <a:avLst/>
                    <a:gdLst/>
                    <a:ahLst/>
                    <a:cxnLst/>
                    <a:rect l="l" t="t" r="r" b="b"/>
                    <a:pathLst>
                      <a:path w="50482" h="115252" extrusionOk="0">
                        <a:moveTo>
                          <a:pt x="0" y="0"/>
                        </a:moveTo>
                        <a:lnTo>
                          <a:pt x="50482" y="11525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54" name="Google Shape;6554;p49"/>
                <p:cNvGrpSpPr/>
                <p:nvPr/>
              </p:nvGrpSpPr>
              <p:grpSpPr>
                <a:xfrm>
                  <a:off x="6101715" y="2229497"/>
                  <a:ext cx="160972" cy="92147"/>
                  <a:chOff x="6101715" y="2229497"/>
                  <a:chExt cx="160972" cy="92147"/>
                </a:xfrm>
              </p:grpSpPr>
              <p:sp>
                <p:nvSpPr>
                  <p:cNvPr id="6555" name="Google Shape;6555;p49"/>
                  <p:cNvSpPr/>
                  <p:nvPr/>
                </p:nvSpPr>
                <p:spPr>
                  <a:xfrm>
                    <a:off x="6101715" y="2229497"/>
                    <a:ext cx="160972" cy="92147"/>
                  </a:xfrm>
                  <a:custGeom>
                    <a:avLst/>
                    <a:gdLst/>
                    <a:ahLst/>
                    <a:cxnLst/>
                    <a:rect l="l" t="t" r="r" b="b"/>
                    <a:pathLst>
                      <a:path w="160972" h="92147" extrusionOk="0">
                        <a:moveTo>
                          <a:pt x="0" y="85077"/>
                        </a:moveTo>
                        <a:lnTo>
                          <a:pt x="0" y="85077"/>
                        </a:lnTo>
                        <a:lnTo>
                          <a:pt x="0" y="85077"/>
                        </a:lnTo>
                        <a:cubicBezTo>
                          <a:pt x="22860" y="19355"/>
                          <a:pt x="95250" y="-15888"/>
                          <a:pt x="160972" y="6972"/>
                        </a:cubicBezTo>
                        <a:lnTo>
                          <a:pt x="160972" y="6972"/>
                        </a:lnTo>
                        <a:lnTo>
                          <a:pt x="160972" y="6972"/>
                        </a:lnTo>
                        <a:cubicBezTo>
                          <a:pt x="138113" y="73647"/>
                          <a:pt x="65722" y="107937"/>
                          <a:pt x="0" y="85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6" name="Google Shape;6556;p49"/>
                  <p:cNvSpPr/>
                  <p:nvPr/>
                </p:nvSpPr>
                <p:spPr>
                  <a:xfrm>
                    <a:off x="6115050" y="2253615"/>
                    <a:ext cx="114300" cy="54292"/>
                  </a:xfrm>
                  <a:custGeom>
                    <a:avLst/>
                    <a:gdLst/>
                    <a:ahLst/>
                    <a:cxnLst/>
                    <a:rect l="l" t="t" r="r" b="b"/>
                    <a:pathLst>
                      <a:path w="114300" h="54292" extrusionOk="0">
                        <a:moveTo>
                          <a:pt x="114300" y="0"/>
                        </a:moveTo>
                        <a:lnTo>
                          <a:pt x="0" y="54293"/>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57" name="Google Shape;6557;p49"/>
                <p:cNvGrpSpPr/>
                <p:nvPr/>
              </p:nvGrpSpPr>
              <p:grpSpPr>
                <a:xfrm>
                  <a:off x="5988367" y="1939066"/>
                  <a:ext cx="159067" cy="93792"/>
                  <a:chOff x="5988367" y="1939066"/>
                  <a:chExt cx="159067" cy="93792"/>
                </a:xfrm>
              </p:grpSpPr>
              <p:sp>
                <p:nvSpPr>
                  <p:cNvPr id="6558" name="Google Shape;6558;p49"/>
                  <p:cNvSpPr/>
                  <p:nvPr/>
                </p:nvSpPr>
                <p:spPr>
                  <a:xfrm>
                    <a:off x="5988367" y="1939066"/>
                    <a:ext cx="159067" cy="93792"/>
                  </a:xfrm>
                  <a:custGeom>
                    <a:avLst/>
                    <a:gdLst/>
                    <a:ahLst/>
                    <a:cxnLst/>
                    <a:rect l="l" t="t" r="r" b="b"/>
                    <a:pathLst>
                      <a:path w="159067" h="93792" extrusionOk="0">
                        <a:moveTo>
                          <a:pt x="159067" y="87854"/>
                        </a:moveTo>
                        <a:lnTo>
                          <a:pt x="159067" y="87854"/>
                        </a:lnTo>
                        <a:lnTo>
                          <a:pt x="159067" y="87854"/>
                        </a:lnTo>
                        <a:cubicBezTo>
                          <a:pt x="92392" y="108809"/>
                          <a:pt x="21908" y="72614"/>
                          <a:pt x="0" y="5938"/>
                        </a:cubicBezTo>
                        <a:lnTo>
                          <a:pt x="0" y="5938"/>
                        </a:lnTo>
                        <a:lnTo>
                          <a:pt x="0" y="5938"/>
                        </a:lnTo>
                        <a:cubicBezTo>
                          <a:pt x="66675" y="-15016"/>
                          <a:pt x="138113" y="21179"/>
                          <a:pt x="159067" y="878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9" name="Google Shape;6559;p49"/>
                  <p:cNvSpPr/>
                  <p:nvPr/>
                </p:nvSpPr>
                <p:spPr>
                  <a:xfrm>
                    <a:off x="6021705" y="1962150"/>
                    <a:ext cx="112395" cy="58102"/>
                  </a:xfrm>
                  <a:custGeom>
                    <a:avLst/>
                    <a:gdLst/>
                    <a:ahLst/>
                    <a:cxnLst/>
                    <a:rect l="l" t="t" r="r" b="b"/>
                    <a:pathLst>
                      <a:path w="112395" h="58102" extrusionOk="0">
                        <a:moveTo>
                          <a:pt x="0" y="0"/>
                        </a:moveTo>
                        <a:lnTo>
                          <a:pt x="112395" y="58102"/>
                        </a:lnTo>
                      </a:path>
                    </a:pathLst>
                  </a:custGeom>
                  <a:noFill/>
                  <a:ln w="952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60" name="Google Shape;6560;p49"/>
              <p:cNvSpPr/>
              <p:nvPr/>
            </p:nvSpPr>
            <p:spPr>
              <a:xfrm>
                <a:off x="5935027" y="2366962"/>
                <a:ext cx="339089" cy="339090"/>
              </a:xfrm>
              <a:custGeom>
                <a:avLst/>
                <a:gdLst/>
                <a:ahLst/>
                <a:cxnLst/>
                <a:rect l="l" t="t" r="r" b="b"/>
                <a:pathLst>
                  <a:path w="339089" h="339090" extrusionOk="0">
                    <a:moveTo>
                      <a:pt x="339090" y="169545"/>
                    </a:moveTo>
                    <a:cubicBezTo>
                      <a:pt x="339090" y="263182"/>
                      <a:pt x="263182" y="339090"/>
                      <a:pt x="169545" y="339090"/>
                    </a:cubicBezTo>
                    <a:cubicBezTo>
                      <a:pt x="75908" y="339090"/>
                      <a:pt x="0" y="263182"/>
                      <a:pt x="0" y="169545"/>
                    </a:cubicBezTo>
                    <a:cubicBezTo>
                      <a:pt x="0" y="75908"/>
                      <a:pt x="75908" y="0"/>
                      <a:pt x="169545" y="0"/>
                    </a:cubicBezTo>
                    <a:cubicBezTo>
                      <a:pt x="263182" y="0"/>
                      <a:pt x="339090" y="75908"/>
                      <a:pt x="339090" y="169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61" name="Google Shape;6561;p49"/>
            <p:cNvGrpSpPr/>
            <p:nvPr/>
          </p:nvGrpSpPr>
          <p:grpSpPr>
            <a:xfrm>
              <a:off x="5896542" y="1087389"/>
              <a:ext cx="1943029" cy="709880"/>
              <a:chOff x="5121592" y="2098514"/>
              <a:chExt cx="1943029" cy="709880"/>
            </a:xfrm>
          </p:grpSpPr>
          <p:sp>
            <p:nvSpPr>
              <p:cNvPr id="6562" name="Google Shape;6562;p49"/>
              <p:cNvSpPr/>
              <p:nvPr/>
            </p:nvSpPr>
            <p:spPr>
              <a:xfrm>
                <a:off x="5121592" y="2148839"/>
                <a:ext cx="789623" cy="470641"/>
              </a:xfrm>
              <a:custGeom>
                <a:avLst/>
                <a:gdLst/>
                <a:ahLst/>
                <a:cxnLst/>
                <a:rect l="l" t="t" r="r" b="b"/>
                <a:pathLst>
                  <a:path w="789623" h="470641" extrusionOk="0">
                    <a:moveTo>
                      <a:pt x="786765" y="413385"/>
                    </a:moveTo>
                    <a:cubicBezTo>
                      <a:pt x="777240" y="448628"/>
                      <a:pt x="743903" y="472440"/>
                      <a:pt x="708660" y="470535"/>
                    </a:cubicBezTo>
                    <a:cubicBezTo>
                      <a:pt x="677228" y="468630"/>
                      <a:pt x="645795" y="466725"/>
                      <a:pt x="614363" y="462915"/>
                    </a:cubicBezTo>
                    <a:cubicBezTo>
                      <a:pt x="607695" y="461963"/>
                      <a:pt x="601028" y="461010"/>
                      <a:pt x="594360" y="460057"/>
                    </a:cubicBezTo>
                    <a:cubicBezTo>
                      <a:pt x="594360" y="460057"/>
                      <a:pt x="594360" y="460057"/>
                      <a:pt x="594360" y="460057"/>
                    </a:cubicBezTo>
                    <a:cubicBezTo>
                      <a:pt x="495300" y="446723"/>
                      <a:pt x="397192" y="423863"/>
                      <a:pt x="300990" y="386715"/>
                    </a:cubicBezTo>
                    <a:cubicBezTo>
                      <a:pt x="205740" y="350520"/>
                      <a:pt x="113348" y="302895"/>
                      <a:pt x="26670" y="242888"/>
                    </a:cubicBezTo>
                    <a:cubicBezTo>
                      <a:pt x="8573" y="215265"/>
                      <a:pt x="0" y="182880"/>
                      <a:pt x="0" y="151448"/>
                    </a:cubicBezTo>
                    <a:cubicBezTo>
                      <a:pt x="0" y="143827"/>
                      <a:pt x="953" y="136207"/>
                      <a:pt x="1905" y="128588"/>
                    </a:cubicBezTo>
                    <a:lnTo>
                      <a:pt x="162878" y="27623"/>
                    </a:lnTo>
                    <a:lnTo>
                      <a:pt x="207645" y="0"/>
                    </a:lnTo>
                    <a:cubicBezTo>
                      <a:pt x="264795" y="64770"/>
                      <a:pt x="332423" y="122873"/>
                      <a:pt x="406717" y="172402"/>
                    </a:cubicBezTo>
                    <a:cubicBezTo>
                      <a:pt x="478155" y="220027"/>
                      <a:pt x="557213" y="258127"/>
                      <a:pt x="641033" y="288607"/>
                    </a:cubicBezTo>
                    <a:cubicBezTo>
                      <a:pt x="643890" y="289560"/>
                      <a:pt x="645795" y="290513"/>
                      <a:pt x="647700" y="291465"/>
                    </a:cubicBezTo>
                    <a:cubicBezTo>
                      <a:pt x="648653" y="291465"/>
                      <a:pt x="649605" y="292418"/>
                      <a:pt x="650558" y="292418"/>
                    </a:cubicBezTo>
                    <a:cubicBezTo>
                      <a:pt x="677228" y="301943"/>
                      <a:pt x="703898" y="309563"/>
                      <a:pt x="731520" y="317182"/>
                    </a:cubicBezTo>
                    <a:lnTo>
                      <a:pt x="732473" y="317182"/>
                    </a:lnTo>
                    <a:cubicBezTo>
                      <a:pt x="774383" y="329565"/>
                      <a:pt x="798195" y="372428"/>
                      <a:pt x="786765" y="413385"/>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3" name="Google Shape;6563;p49"/>
              <p:cNvSpPr/>
              <p:nvPr/>
            </p:nvSpPr>
            <p:spPr>
              <a:xfrm>
                <a:off x="6277138" y="2173604"/>
                <a:ext cx="769456" cy="529455"/>
              </a:xfrm>
              <a:custGeom>
                <a:avLst/>
                <a:gdLst/>
                <a:ahLst/>
                <a:cxnLst/>
                <a:rect l="l" t="t" r="r" b="b"/>
                <a:pathLst>
                  <a:path w="769456" h="529455" extrusionOk="0">
                    <a:moveTo>
                      <a:pt x="769456" y="157163"/>
                    </a:moveTo>
                    <a:cubicBezTo>
                      <a:pt x="761836" y="165735"/>
                      <a:pt x="754217" y="173355"/>
                      <a:pt x="746596" y="180975"/>
                    </a:cubicBezTo>
                    <a:cubicBezTo>
                      <a:pt x="688494" y="240030"/>
                      <a:pt x="624677" y="291465"/>
                      <a:pt x="558002" y="336233"/>
                    </a:cubicBezTo>
                    <a:cubicBezTo>
                      <a:pt x="541809" y="347663"/>
                      <a:pt x="524664" y="358140"/>
                      <a:pt x="507519" y="368617"/>
                    </a:cubicBezTo>
                    <a:cubicBezTo>
                      <a:pt x="490374" y="379095"/>
                      <a:pt x="473229" y="388620"/>
                      <a:pt x="456084" y="398145"/>
                    </a:cubicBezTo>
                    <a:cubicBezTo>
                      <a:pt x="421794" y="417195"/>
                      <a:pt x="387504" y="435292"/>
                      <a:pt x="351309" y="451485"/>
                    </a:cubicBezTo>
                    <a:cubicBezTo>
                      <a:pt x="321781" y="464820"/>
                      <a:pt x="292254" y="477203"/>
                      <a:pt x="260821" y="488633"/>
                    </a:cubicBezTo>
                    <a:cubicBezTo>
                      <a:pt x="216054" y="504825"/>
                      <a:pt x="169381" y="518160"/>
                      <a:pt x="119852" y="527685"/>
                    </a:cubicBezTo>
                    <a:cubicBezTo>
                      <a:pt x="64606" y="538163"/>
                      <a:pt x="11267" y="501015"/>
                      <a:pt x="1742" y="445770"/>
                    </a:cubicBezTo>
                    <a:cubicBezTo>
                      <a:pt x="-7783" y="395288"/>
                      <a:pt x="22696" y="346710"/>
                      <a:pt x="70321" y="330517"/>
                    </a:cubicBezTo>
                    <a:lnTo>
                      <a:pt x="73179" y="329565"/>
                    </a:lnTo>
                    <a:cubicBezTo>
                      <a:pt x="104611" y="319088"/>
                      <a:pt x="136044" y="305753"/>
                      <a:pt x="167477" y="289560"/>
                    </a:cubicBezTo>
                    <a:cubicBezTo>
                      <a:pt x="193194" y="276225"/>
                      <a:pt x="217959" y="261938"/>
                      <a:pt x="242724" y="246698"/>
                    </a:cubicBezTo>
                    <a:cubicBezTo>
                      <a:pt x="270346" y="229553"/>
                      <a:pt x="297017" y="210503"/>
                      <a:pt x="323686" y="190500"/>
                    </a:cubicBezTo>
                    <a:cubicBezTo>
                      <a:pt x="350356" y="170498"/>
                      <a:pt x="375121" y="150495"/>
                      <a:pt x="398934" y="128588"/>
                    </a:cubicBezTo>
                    <a:cubicBezTo>
                      <a:pt x="442749" y="88583"/>
                      <a:pt x="482754" y="45720"/>
                      <a:pt x="517044" y="0"/>
                    </a:cubicBezTo>
                    <a:lnTo>
                      <a:pt x="555144" y="23813"/>
                    </a:lnTo>
                    <a:lnTo>
                      <a:pt x="578956" y="39053"/>
                    </a:lnTo>
                    <a:lnTo>
                      <a:pt x="618961" y="63818"/>
                    </a:lnTo>
                    <a:lnTo>
                      <a:pt x="769456" y="157163"/>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4" name="Google Shape;6564;p49"/>
              <p:cNvSpPr/>
              <p:nvPr/>
            </p:nvSpPr>
            <p:spPr>
              <a:xfrm>
                <a:off x="5883592" y="2475547"/>
                <a:ext cx="633412" cy="214312"/>
              </a:xfrm>
              <a:custGeom>
                <a:avLst/>
                <a:gdLst/>
                <a:ahLst/>
                <a:cxnLst/>
                <a:rect l="l" t="t" r="r" b="b"/>
                <a:pathLst>
                  <a:path w="633412" h="214312" extrusionOk="0">
                    <a:moveTo>
                      <a:pt x="549593" y="214313"/>
                    </a:moveTo>
                    <a:cubicBezTo>
                      <a:pt x="591502" y="194310"/>
                      <a:pt x="633413" y="173355"/>
                      <a:pt x="633413" y="173355"/>
                    </a:cubicBezTo>
                    <a:lnTo>
                      <a:pt x="581977" y="0"/>
                    </a:lnTo>
                    <a:cubicBezTo>
                      <a:pt x="581977" y="0"/>
                      <a:pt x="463867" y="10478"/>
                      <a:pt x="434340" y="12383"/>
                    </a:cubicBezTo>
                    <a:lnTo>
                      <a:pt x="222885" y="110490"/>
                    </a:lnTo>
                    <a:cubicBezTo>
                      <a:pt x="230505" y="132398"/>
                      <a:pt x="97155" y="160020"/>
                      <a:pt x="0" y="176213"/>
                    </a:cubicBezTo>
                    <a:moveTo>
                      <a:pt x="71438" y="192405"/>
                    </a:moveTo>
                    <a:lnTo>
                      <a:pt x="79058" y="197168"/>
                    </a:lnTo>
                    <a:lnTo>
                      <a:pt x="76200" y="201930"/>
                    </a:lnTo>
                    <a:cubicBezTo>
                      <a:pt x="73342" y="200978"/>
                      <a:pt x="70485" y="200025"/>
                      <a:pt x="67628" y="199073"/>
                    </a:cubicBezTo>
                    <a:lnTo>
                      <a:pt x="71438" y="192405"/>
                    </a:ln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5" name="Google Shape;6565;p49"/>
              <p:cNvSpPr/>
              <p:nvPr/>
            </p:nvSpPr>
            <p:spPr>
              <a:xfrm>
                <a:off x="5735002" y="2451734"/>
                <a:ext cx="707204" cy="356660"/>
              </a:xfrm>
              <a:custGeom>
                <a:avLst/>
                <a:gdLst/>
                <a:ahLst/>
                <a:cxnLst/>
                <a:rect l="l" t="t" r="r" b="b"/>
                <a:pathLst>
                  <a:path w="707204" h="356660" extrusionOk="0">
                    <a:moveTo>
                      <a:pt x="705803" y="220980"/>
                    </a:moveTo>
                    <a:cubicBezTo>
                      <a:pt x="705803" y="220980"/>
                      <a:pt x="705803" y="220980"/>
                      <a:pt x="705803" y="220980"/>
                    </a:cubicBezTo>
                    <a:cubicBezTo>
                      <a:pt x="704850" y="224790"/>
                      <a:pt x="702945" y="227648"/>
                      <a:pt x="701040" y="231458"/>
                    </a:cubicBezTo>
                    <a:cubicBezTo>
                      <a:pt x="700088" y="234315"/>
                      <a:pt x="698182" y="236220"/>
                      <a:pt x="696278" y="239078"/>
                    </a:cubicBezTo>
                    <a:cubicBezTo>
                      <a:pt x="694372" y="241935"/>
                      <a:pt x="692467" y="244793"/>
                      <a:pt x="689610" y="248603"/>
                    </a:cubicBezTo>
                    <a:cubicBezTo>
                      <a:pt x="684847" y="254318"/>
                      <a:pt x="680085" y="259080"/>
                      <a:pt x="674370" y="264795"/>
                    </a:cubicBezTo>
                    <a:cubicBezTo>
                      <a:pt x="671513" y="267653"/>
                      <a:pt x="667703" y="271463"/>
                      <a:pt x="663892" y="274320"/>
                    </a:cubicBezTo>
                    <a:cubicBezTo>
                      <a:pt x="661988" y="276225"/>
                      <a:pt x="660082" y="278130"/>
                      <a:pt x="657225" y="279083"/>
                    </a:cubicBezTo>
                    <a:cubicBezTo>
                      <a:pt x="653415" y="281940"/>
                      <a:pt x="649605" y="284798"/>
                      <a:pt x="645795" y="287655"/>
                    </a:cubicBezTo>
                    <a:cubicBezTo>
                      <a:pt x="637222" y="293370"/>
                      <a:pt x="628650" y="298133"/>
                      <a:pt x="620078" y="302895"/>
                    </a:cubicBezTo>
                    <a:cubicBezTo>
                      <a:pt x="614363" y="305753"/>
                      <a:pt x="609600" y="308610"/>
                      <a:pt x="603885" y="311468"/>
                    </a:cubicBezTo>
                    <a:cubicBezTo>
                      <a:pt x="601980" y="312420"/>
                      <a:pt x="601028" y="312420"/>
                      <a:pt x="599122" y="313373"/>
                    </a:cubicBezTo>
                    <a:cubicBezTo>
                      <a:pt x="593407" y="316230"/>
                      <a:pt x="588645" y="318135"/>
                      <a:pt x="582930" y="320993"/>
                    </a:cubicBezTo>
                    <a:cubicBezTo>
                      <a:pt x="528638" y="345758"/>
                      <a:pt x="473392" y="369570"/>
                      <a:pt x="425767" y="348615"/>
                    </a:cubicBezTo>
                    <a:cubicBezTo>
                      <a:pt x="290513" y="288608"/>
                      <a:pt x="229552" y="275273"/>
                      <a:pt x="101917" y="211455"/>
                    </a:cubicBezTo>
                    <a:cubicBezTo>
                      <a:pt x="60960" y="191453"/>
                      <a:pt x="0" y="161925"/>
                      <a:pt x="0" y="161925"/>
                    </a:cubicBezTo>
                    <a:lnTo>
                      <a:pt x="52388" y="0"/>
                    </a:lnTo>
                    <a:cubicBezTo>
                      <a:pt x="52388" y="0"/>
                      <a:pt x="187642" y="11430"/>
                      <a:pt x="217170" y="12383"/>
                    </a:cubicBezTo>
                    <a:cubicBezTo>
                      <a:pt x="319088" y="18098"/>
                      <a:pt x="469582" y="26670"/>
                      <a:pt x="569595" y="55245"/>
                    </a:cubicBezTo>
                    <a:cubicBezTo>
                      <a:pt x="583882" y="123825"/>
                      <a:pt x="434340" y="82868"/>
                      <a:pt x="424815" y="110490"/>
                    </a:cubicBezTo>
                    <a:cubicBezTo>
                      <a:pt x="416242" y="135255"/>
                      <a:pt x="586740" y="168593"/>
                      <a:pt x="680085" y="182880"/>
                    </a:cubicBezTo>
                    <a:cubicBezTo>
                      <a:pt x="699135" y="184785"/>
                      <a:pt x="711517" y="202883"/>
                      <a:pt x="705803" y="220980"/>
                    </a:cubicBezTo>
                    <a:close/>
                  </a:path>
                </a:pathLst>
              </a:custGeom>
              <a:solidFill>
                <a:srgbClr val="824E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66" name="Google Shape;6566;p49"/>
              <p:cNvGrpSpPr/>
              <p:nvPr/>
            </p:nvGrpSpPr>
            <p:grpSpPr>
              <a:xfrm>
                <a:off x="6165532" y="2648902"/>
                <a:ext cx="266700" cy="121919"/>
                <a:chOff x="6165532" y="2648902"/>
                <a:chExt cx="266700" cy="121919"/>
              </a:xfrm>
            </p:grpSpPr>
            <p:sp>
              <p:nvSpPr>
                <p:cNvPr id="6567" name="Google Shape;6567;p49"/>
                <p:cNvSpPr/>
                <p:nvPr/>
              </p:nvSpPr>
              <p:spPr>
                <a:xfrm>
                  <a:off x="6219825" y="2648902"/>
                  <a:ext cx="212407" cy="50482"/>
                </a:xfrm>
                <a:custGeom>
                  <a:avLst/>
                  <a:gdLst/>
                  <a:ahLst/>
                  <a:cxnLst/>
                  <a:rect l="l" t="t" r="r" b="b"/>
                  <a:pathLst>
                    <a:path w="212407" h="50482" extrusionOk="0">
                      <a:moveTo>
                        <a:pt x="212407" y="40957"/>
                      </a:moveTo>
                      <a:cubicBezTo>
                        <a:pt x="210503" y="43815"/>
                        <a:pt x="208597" y="46672"/>
                        <a:pt x="205740" y="50482"/>
                      </a:cubicBezTo>
                      <a:lnTo>
                        <a:pt x="0" y="10477"/>
                      </a:lnTo>
                      <a:lnTo>
                        <a:pt x="1905" y="0"/>
                      </a:lnTo>
                      <a:lnTo>
                        <a:pt x="212407" y="40957"/>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8" name="Google Shape;6568;p49"/>
                <p:cNvSpPr/>
                <p:nvPr/>
              </p:nvSpPr>
              <p:spPr>
                <a:xfrm>
                  <a:off x="6197917" y="2690812"/>
                  <a:ext cx="196214" cy="46672"/>
                </a:xfrm>
                <a:custGeom>
                  <a:avLst/>
                  <a:gdLst/>
                  <a:ahLst/>
                  <a:cxnLst/>
                  <a:rect l="l" t="t" r="r" b="b"/>
                  <a:pathLst>
                    <a:path w="196214" h="46672" extrusionOk="0">
                      <a:moveTo>
                        <a:pt x="196215" y="38100"/>
                      </a:moveTo>
                      <a:cubicBezTo>
                        <a:pt x="192405" y="40958"/>
                        <a:pt x="188595" y="43815"/>
                        <a:pt x="184785" y="46672"/>
                      </a:cubicBezTo>
                      <a:lnTo>
                        <a:pt x="0" y="10478"/>
                      </a:lnTo>
                      <a:lnTo>
                        <a:pt x="1905" y="0"/>
                      </a:lnTo>
                      <a:lnTo>
                        <a:pt x="196215" y="38100"/>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9" name="Google Shape;6569;p49"/>
                <p:cNvSpPr/>
                <p:nvPr/>
              </p:nvSpPr>
              <p:spPr>
                <a:xfrm>
                  <a:off x="6165532" y="2730817"/>
                  <a:ext cx="169545" cy="40004"/>
                </a:xfrm>
                <a:custGeom>
                  <a:avLst/>
                  <a:gdLst/>
                  <a:ahLst/>
                  <a:cxnLst/>
                  <a:rect l="l" t="t" r="r" b="b"/>
                  <a:pathLst>
                    <a:path w="169545" h="40004" extrusionOk="0">
                      <a:moveTo>
                        <a:pt x="169545" y="32385"/>
                      </a:moveTo>
                      <a:cubicBezTo>
                        <a:pt x="163830" y="35242"/>
                        <a:pt x="159068" y="37148"/>
                        <a:pt x="153353" y="40005"/>
                      </a:cubicBezTo>
                      <a:lnTo>
                        <a:pt x="0" y="10478"/>
                      </a:lnTo>
                      <a:lnTo>
                        <a:pt x="1905" y="0"/>
                      </a:lnTo>
                      <a:lnTo>
                        <a:pt x="169545" y="32385"/>
                      </a:lnTo>
                      <a:close/>
                    </a:path>
                  </a:pathLst>
                </a:custGeom>
                <a:solidFill>
                  <a:srgbClr val="643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70" name="Google Shape;6570;p49"/>
              <p:cNvSpPr/>
              <p:nvPr/>
            </p:nvSpPr>
            <p:spPr>
              <a:xfrm>
                <a:off x="5900737" y="2488882"/>
                <a:ext cx="418147" cy="91439"/>
              </a:xfrm>
              <a:custGeom>
                <a:avLst/>
                <a:gdLst/>
                <a:ahLst/>
                <a:cxnLst/>
                <a:rect l="l" t="t" r="r" b="b"/>
                <a:pathLst>
                  <a:path w="418147" h="91439" extrusionOk="0">
                    <a:moveTo>
                      <a:pt x="192405" y="91440"/>
                    </a:moveTo>
                    <a:cubicBezTo>
                      <a:pt x="124778" y="89535"/>
                      <a:pt x="2858" y="92392"/>
                      <a:pt x="0" y="41910"/>
                    </a:cubicBezTo>
                    <a:cubicBezTo>
                      <a:pt x="0" y="37147"/>
                      <a:pt x="3810" y="31433"/>
                      <a:pt x="9525" y="30480"/>
                    </a:cubicBezTo>
                    <a:cubicBezTo>
                      <a:pt x="114300" y="4763"/>
                      <a:pt x="316230" y="4763"/>
                      <a:pt x="418147" y="0"/>
                    </a:cubicBezTo>
                    <a:lnTo>
                      <a:pt x="391478" y="73342"/>
                    </a:lnTo>
                    <a:lnTo>
                      <a:pt x="252413" y="89535"/>
                    </a:lnTo>
                    <a:cubicBezTo>
                      <a:pt x="231458" y="91440"/>
                      <a:pt x="211455" y="91440"/>
                      <a:pt x="192405" y="91440"/>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1" name="Google Shape;6571;p49"/>
              <p:cNvSpPr/>
              <p:nvPr/>
            </p:nvSpPr>
            <p:spPr>
              <a:xfrm>
                <a:off x="6439852" y="2098514"/>
                <a:ext cx="624769" cy="572295"/>
              </a:xfrm>
              <a:custGeom>
                <a:avLst/>
                <a:gdLst/>
                <a:ahLst/>
                <a:cxnLst/>
                <a:rect l="l" t="t" r="r" b="b"/>
                <a:pathLst>
                  <a:path w="624769" h="572295" extrusionOk="0">
                    <a:moveTo>
                      <a:pt x="0" y="355125"/>
                    </a:moveTo>
                    <a:cubicBezTo>
                      <a:pt x="0" y="355125"/>
                      <a:pt x="206692" y="195105"/>
                      <a:pt x="329565" y="56993"/>
                    </a:cubicBezTo>
                    <a:cubicBezTo>
                      <a:pt x="384810" y="-5872"/>
                      <a:pt x="478155" y="-18255"/>
                      <a:pt x="547688" y="27465"/>
                    </a:cubicBezTo>
                    <a:lnTo>
                      <a:pt x="547688" y="27465"/>
                    </a:lnTo>
                    <a:cubicBezTo>
                      <a:pt x="641032" y="87473"/>
                      <a:pt x="651510" y="219870"/>
                      <a:pt x="568642" y="294165"/>
                    </a:cubicBezTo>
                    <a:cubicBezTo>
                      <a:pt x="460057" y="392273"/>
                      <a:pt x="298132" y="511335"/>
                      <a:pt x="101917" y="572295"/>
                    </a:cubicBezTo>
                    <a:lnTo>
                      <a:pt x="0" y="3551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2" name="Google Shape;6572;p49"/>
              <p:cNvSpPr/>
              <p:nvPr/>
            </p:nvSpPr>
            <p:spPr>
              <a:xfrm>
                <a:off x="5121592" y="2131921"/>
                <a:ext cx="649604" cy="504599"/>
              </a:xfrm>
              <a:custGeom>
                <a:avLst/>
                <a:gdLst/>
                <a:ahLst/>
                <a:cxnLst/>
                <a:rect l="l" t="t" r="r" b="b"/>
                <a:pathLst>
                  <a:path w="649604" h="504599" extrusionOk="0">
                    <a:moveTo>
                      <a:pt x="649605" y="273142"/>
                    </a:moveTo>
                    <a:lnTo>
                      <a:pt x="641033" y="305526"/>
                    </a:lnTo>
                    <a:lnTo>
                      <a:pt x="594360" y="476976"/>
                    </a:lnTo>
                    <a:lnTo>
                      <a:pt x="586740" y="504599"/>
                    </a:lnTo>
                    <a:cubicBezTo>
                      <a:pt x="383858" y="478882"/>
                      <a:pt x="202883" y="389346"/>
                      <a:pt x="79058" y="312194"/>
                    </a:cubicBezTo>
                    <a:cubicBezTo>
                      <a:pt x="57150" y="298859"/>
                      <a:pt x="40005" y="280762"/>
                      <a:pt x="26670" y="260759"/>
                    </a:cubicBezTo>
                    <a:cubicBezTo>
                      <a:pt x="8573" y="233137"/>
                      <a:pt x="0" y="200751"/>
                      <a:pt x="0" y="169319"/>
                    </a:cubicBezTo>
                    <a:cubicBezTo>
                      <a:pt x="0" y="161699"/>
                      <a:pt x="953" y="154079"/>
                      <a:pt x="1905" y="146459"/>
                    </a:cubicBezTo>
                    <a:cubicBezTo>
                      <a:pt x="6667" y="109312"/>
                      <a:pt x="23813" y="74069"/>
                      <a:pt x="54292" y="45494"/>
                    </a:cubicBezTo>
                    <a:cubicBezTo>
                      <a:pt x="115253" y="-11656"/>
                      <a:pt x="208598" y="-15466"/>
                      <a:pt x="274320" y="36921"/>
                    </a:cubicBezTo>
                    <a:cubicBezTo>
                      <a:pt x="418148" y="151221"/>
                      <a:pt x="649605" y="273142"/>
                      <a:pt x="649605" y="2731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3" name="Google Shape;6573;p49"/>
              <p:cNvSpPr/>
              <p:nvPr/>
            </p:nvSpPr>
            <p:spPr>
              <a:xfrm>
                <a:off x="6440805" y="2449830"/>
                <a:ext cx="105727" cy="221932"/>
              </a:xfrm>
              <a:custGeom>
                <a:avLst/>
                <a:gdLst/>
                <a:ahLst/>
                <a:cxnLst/>
                <a:rect l="l" t="t" r="r" b="b"/>
                <a:pathLst>
                  <a:path w="105727" h="221932" extrusionOk="0">
                    <a:moveTo>
                      <a:pt x="105727" y="221933"/>
                    </a:moveTo>
                    <a:lnTo>
                      <a:pt x="0" y="0"/>
                    </a:lnTo>
                  </a:path>
                </a:pathLst>
              </a:custGeom>
              <a:noFill/>
              <a:ln w="433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4" name="Google Shape;6574;p49"/>
              <p:cNvSpPr/>
              <p:nvPr/>
            </p:nvSpPr>
            <p:spPr>
              <a:xfrm>
                <a:off x="5707380" y="2415540"/>
                <a:ext cx="70485" cy="220027"/>
              </a:xfrm>
              <a:custGeom>
                <a:avLst/>
                <a:gdLst/>
                <a:ahLst/>
                <a:cxnLst/>
                <a:rect l="l" t="t" r="r" b="b"/>
                <a:pathLst>
                  <a:path w="70485" h="220027" extrusionOk="0">
                    <a:moveTo>
                      <a:pt x="70485" y="0"/>
                    </a:moveTo>
                    <a:lnTo>
                      <a:pt x="0" y="220027"/>
                    </a:lnTo>
                  </a:path>
                </a:pathLst>
              </a:custGeom>
              <a:noFill/>
              <a:ln w="48175" cap="rnd"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75" name="Google Shape;6575;p49"/>
              <p:cNvGrpSpPr/>
              <p:nvPr/>
            </p:nvGrpSpPr>
            <p:grpSpPr>
              <a:xfrm>
                <a:off x="5898832" y="2636520"/>
                <a:ext cx="247650" cy="155257"/>
                <a:chOff x="5898832" y="2636520"/>
                <a:chExt cx="247650" cy="155257"/>
              </a:xfrm>
            </p:grpSpPr>
            <p:sp>
              <p:nvSpPr>
                <p:cNvPr id="6576" name="Google Shape;6576;p49"/>
                <p:cNvSpPr/>
                <p:nvPr/>
              </p:nvSpPr>
              <p:spPr>
                <a:xfrm>
                  <a:off x="5898832" y="2637472"/>
                  <a:ext cx="247650" cy="154305"/>
                </a:xfrm>
                <a:custGeom>
                  <a:avLst/>
                  <a:gdLst/>
                  <a:ahLst/>
                  <a:cxnLst/>
                  <a:rect l="l" t="t" r="r" b="b"/>
                  <a:pathLst>
                    <a:path w="247650" h="154305" extrusionOk="0">
                      <a:moveTo>
                        <a:pt x="247650" y="153353"/>
                      </a:moveTo>
                      <a:cubicBezTo>
                        <a:pt x="231458" y="154305"/>
                        <a:pt x="215265" y="154305"/>
                        <a:pt x="200025" y="154305"/>
                      </a:cubicBezTo>
                      <a:cubicBezTo>
                        <a:pt x="196215" y="154305"/>
                        <a:pt x="193358" y="154305"/>
                        <a:pt x="189547" y="154305"/>
                      </a:cubicBezTo>
                      <a:cubicBezTo>
                        <a:pt x="174308" y="154305"/>
                        <a:pt x="160020" y="153353"/>
                        <a:pt x="145733" y="153353"/>
                      </a:cubicBezTo>
                      <a:cubicBezTo>
                        <a:pt x="141922" y="153353"/>
                        <a:pt x="139065" y="153353"/>
                        <a:pt x="135255" y="153353"/>
                      </a:cubicBezTo>
                      <a:cubicBezTo>
                        <a:pt x="120015" y="152400"/>
                        <a:pt x="105727" y="151448"/>
                        <a:pt x="92392" y="149543"/>
                      </a:cubicBezTo>
                      <a:cubicBezTo>
                        <a:pt x="88583" y="149543"/>
                        <a:pt x="84772" y="148590"/>
                        <a:pt x="81915" y="148590"/>
                      </a:cubicBezTo>
                      <a:cubicBezTo>
                        <a:pt x="71438" y="147638"/>
                        <a:pt x="61913" y="145733"/>
                        <a:pt x="52388" y="144780"/>
                      </a:cubicBezTo>
                      <a:cubicBezTo>
                        <a:pt x="30480" y="140970"/>
                        <a:pt x="13335" y="123825"/>
                        <a:pt x="10477" y="101918"/>
                      </a:cubicBezTo>
                      <a:cubicBezTo>
                        <a:pt x="10477" y="101918"/>
                        <a:pt x="10477" y="101918"/>
                        <a:pt x="10477" y="101918"/>
                      </a:cubicBezTo>
                      <a:lnTo>
                        <a:pt x="0" y="1905"/>
                      </a:lnTo>
                      <a:cubicBezTo>
                        <a:pt x="2858" y="953"/>
                        <a:pt x="5715" y="0"/>
                        <a:pt x="9525" y="0"/>
                      </a:cubicBezTo>
                      <a:cubicBezTo>
                        <a:pt x="16192" y="0"/>
                        <a:pt x="24765" y="2858"/>
                        <a:pt x="37147" y="7620"/>
                      </a:cubicBezTo>
                      <a:cubicBezTo>
                        <a:pt x="44767" y="10478"/>
                        <a:pt x="51435" y="14288"/>
                        <a:pt x="58102" y="17145"/>
                      </a:cubicBezTo>
                      <a:cubicBezTo>
                        <a:pt x="62865" y="19050"/>
                        <a:pt x="66675" y="20955"/>
                        <a:pt x="71438" y="22860"/>
                      </a:cubicBezTo>
                      <a:lnTo>
                        <a:pt x="71438" y="22860"/>
                      </a:lnTo>
                      <a:cubicBezTo>
                        <a:pt x="89535" y="30480"/>
                        <a:pt x="103822" y="37148"/>
                        <a:pt x="116205" y="42863"/>
                      </a:cubicBezTo>
                      <a:cubicBezTo>
                        <a:pt x="121920" y="45720"/>
                        <a:pt x="126683" y="47625"/>
                        <a:pt x="131445" y="49530"/>
                      </a:cubicBezTo>
                      <a:cubicBezTo>
                        <a:pt x="165735" y="64770"/>
                        <a:pt x="176213" y="73343"/>
                        <a:pt x="192405" y="94298"/>
                      </a:cubicBezTo>
                      <a:cubicBezTo>
                        <a:pt x="206692" y="111443"/>
                        <a:pt x="226695" y="133350"/>
                        <a:pt x="247650" y="153353"/>
                      </a:cubicBezTo>
                      <a:close/>
                    </a:path>
                  </a:pathLst>
                </a:custGeom>
                <a:solidFill>
                  <a:srgbClr val="EBBD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7" name="Google Shape;6577;p49"/>
                <p:cNvSpPr/>
                <p:nvPr/>
              </p:nvSpPr>
              <p:spPr>
                <a:xfrm>
                  <a:off x="6015990" y="2678429"/>
                  <a:ext cx="83819" cy="113347"/>
                </a:xfrm>
                <a:custGeom>
                  <a:avLst/>
                  <a:gdLst/>
                  <a:ahLst/>
                  <a:cxnLst/>
                  <a:rect l="l" t="t" r="r" b="b"/>
                  <a:pathLst>
                    <a:path w="83819" h="113347" extrusionOk="0">
                      <a:moveTo>
                        <a:pt x="83820" y="113348"/>
                      </a:moveTo>
                      <a:cubicBezTo>
                        <a:pt x="80010" y="113348"/>
                        <a:pt x="77152" y="113348"/>
                        <a:pt x="73342" y="113348"/>
                      </a:cubicBezTo>
                      <a:lnTo>
                        <a:pt x="0" y="0"/>
                      </a:lnTo>
                      <a:cubicBezTo>
                        <a:pt x="5715" y="2858"/>
                        <a:pt x="10477" y="4763"/>
                        <a:pt x="15240" y="6667"/>
                      </a:cubicBezTo>
                      <a:lnTo>
                        <a:pt x="83820" y="113348"/>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8" name="Google Shape;6578;p49"/>
                <p:cNvSpPr/>
                <p:nvPr/>
              </p:nvSpPr>
              <p:spPr>
                <a:xfrm>
                  <a:off x="5956934" y="2653665"/>
                  <a:ext cx="88582" cy="137159"/>
                </a:xfrm>
                <a:custGeom>
                  <a:avLst/>
                  <a:gdLst/>
                  <a:ahLst/>
                  <a:cxnLst/>
                  <a:rect l="l" t="t" r="r" b="b"/>
                  <a:pathLst>
                    <a:path w="88582" h="137159" extrusionOk="0">
                      <a:moveTo>
                        <a:pt x="88583" y="137160"/>
                      </a:moveTo>
                      <a:cubicBezTo>
                        <a:pt x="84773" y="137160"/>
                        <a:pt x="81915" y="137160"/>
                        <a:pt x="78105" y="137160"/>
                      </a:cubicBezTo>
                      <a:lnTo>
                        <a:pt x="0" y="0"/>
                      </a:lnTo>
                      <a:cubicBezTo>
                        <a:pt x="4763" y="1905"/>
                        <a:pt x="8573" y="3810"/>
                        <a:pt x="13335" y="5715"/>
                      </a:cubicBezTo>
                      <a:lnTo>
                        <a:pt x="13335" y="5715"/>
                      </a:lnTo>
                      <a:lnTo>
                        <a:pt x="88583" y="137160"/>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9" name="Google Shape;6579;p49"/>
                <p:cNvSpPr/>
                <p:nvPr/>
              </p:nvSpPr>
              <p:spPr>
                <a:xfrm>
                  <a:off x="5899784" y="2636520"/>
                  <a:ext cx="92392" cy="150495"/>
                </a:xfrm>
                <a:custGeom>
                  <a:avLst/>
                  <a:gdLst/>
                  <a:ahLst/>
                  <a:cxnLst/>
                  <a:rect l="l" t="t" r="r" b="b"/>
                  <a:pathLst>
                    <a:path w="92392" h="150495" extrusionOk="0">
                      <a:moveTo>
                        <a:pt x="92393" y="150495"/>
                      </a:moveTo>
                      <a:cubicBezTo>
                        <a:pt x="88583" y="150495"/>
                        <a:pt x="84773" y="149542"/>
                        <a:pt x="81915" y="149542"/>
                      </a:cubicBezTo>
                      <a:lnTo>
                        <a:pt x="0" y="1905"/>
                      </a:lnTo>
                      <a:cubicBezTo>
                        <a:pt x="2858" y="952"/>
                        <a:pt x="5715" y="0"/>
                        <a:pt x="9525" y="0"/>
                      </a:cubicBezTo>
                      <a:lnTo>
                        <a:pt x="92393" y="150495"/>
                      </a:lnTo>
                      <a:close/>
                    </a:path>
                  </a:pathLst>
                </a:custGeom>
                <a:solidFill>
                  <a:srgbClr val="D794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93"/>
        <p:cNvGrpSpPr/>
        <p:nvPr/>
      </p:nvGrpSpPr>
      <p:grpSpPr>
        <a:xfrm>
          <a:off x="0" y="0"/>
          <a:ext cx="0" cy="0"/>
          <a:chOff x="0" y="0"/>
          <a:chExt cx="0" cy="0"/>
        </a:xfrm>
      </p:grpSpPr>
      <p:sp>
        <p:nvSpPr>
          <p:cNvPr id="5594" name="Google Shape;5594;p39"/>
          <p:cNvSpPr/>
          <p:nvPr/>
        </p:nvSpPr>
        <p:spPr>
          <a:xfrm>
            <a:off x="-23700" y="0"/>
            <a:ext cx="9191400" cy="1642200"/>
          </a:xfrm>
          <a:prstGeom prst="rect">
            <a:avLst/>
          </a:prstGeom>
          <a:solidFill>
            <a:srgbClr val="333333">
              <a:alpha val="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5" name="Google Shape;5595;p39"/>
          <p:cNvSpPr txBox="1">
            <a:spLocks noGrp="1"/>
          </p:cNvSpPr>
          <p:nvPr>
            <p:ph type="title"/>
          </p:nvPr>
        </p:nvSpPr>
        <p:spPr>
          <a:xfrm>
            <a:off x="2135550" y="1813320"/>
            <a:ext cx="4872900" cy="143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Cookie!</a:t>
            </a:r>
            <a:endParaRPr dirty="0"/>
          </a:p>
        </p:txBody>
      </p:sp>
      <p:sp>
        <p:nvSpPr>
          <p:cNvPr id="5596" name="Google Shape;5596;p39"/>
          <p:cNvSpPr txBox="1">
            <a:spLocks noGrp="1"/>
          </p:cNvSpPr>
          <p:nvPr>
            <p:ph type="subTitle" idx="1"/>
          </p:nvPr>
        </p:nvSpPr>
        <p:spPr>
          <a:xfrm>
            <a:off x="2135550" y="3268680"/>
            <a:ext cx="4872900" cy="5010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User-Server interaction</a:t>
            </a:r>
            <a:endParaRPr sz="2000" b="1" dirty="0"/>
          </a:p>
        </p:txBody>
      </p:sp>
      <p:grpSp>
        <p:nvGrpSpPr>
          <p:cNvPr id="5597" name="Google Shape;5597;p39"/>
          <p:cNvGrpSpPr/>
          <p:nvPr/>
        </p:nvGrpSpPr>
        <p:grpSpPr>
          <a:xfrm>
            <a:off x="4019689" y="122407"/>
            <a:ext cx="1104622" cy="1326601"/>
            <a:chOff x="5783900" y="3138950"/>
            <a:chExt cx="755814" cy="907698"/>
          </a:xfrm>
        </p:grpSpPr>
        <p:grpSp>
          <p:nvGrpSpPr>
            <p:cNvPr id="5598" name="Google Shape;5598;p39"/>
            <p:cNvGrpSpPr/>
            <p:nvPr/>
          </p:nvGrpSpPr>
          <p:grpSpPr>
            <a:xfrm>
              <a:off x="5783900" y="3138950"/>
              <a:ext cx="755814" cy="405091"/>
              <a:chOff x="5783900" y="3138950"/>
              <a:chExt cx="755814" cy="405091"/>
            </a:xfrm>
          </p:grpSpPr>
          <p:sp>
            <p:nvSpPr>
              <p:cNvPr id="5599" name="Google Shape;5599;p39"/>
              <p:cNvSpPr/>
              <p:nvPr/>
            </p:nvSpPr>
            <p:spPr>
              <a:xfrm>
                <a:off x="6162814" y="3138950"/>
                <a:ext cx="10478" cy="81724"/>
              </a:xfrm>
              <a:custGeom>
                <a:avLst/>
                <a:gdLst/>
                <a:ahLst/>
                <a:cxnLst/>
                <a:rect l="l" t="t" r="r" b="b"/>
                <a:pathLst>
                  <a:path w="9525" h="74295" extrusionOk="0">
                    <a:moveTo>
                      <a:pt x="0" y="0"/>
                    </a:moveTo>
                    <a:lnTo>
                      <a:pt x="0" y="74295"/>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0" name="Google Shape;5600;p39"/>
              <p:cNvSpPr/>
              <p:nvPr/>
            </p:nvSpPr>
            <p:spPr>
              <a:xfrm>
                <a:off x="6324009" y="3220594"/>
                <a:ext cx="57626" cy="57626"/>
              </a:xfrm>
              <a:custGeom>
                <a:avLst/>
                <a:gdLst/>
                <a:ahLst/>
                <a:cxnLst/>
                <a:rect l="l" t="t" r="r" b="b"/>
                <a:pathLst>
                  <a:path w="52387" h="52387" extrusionOk="0">
                    <a:moveTo>
                      <a:pt x="52388" y="0"/>
                    </a:moveTo>
                    <a:lnTo>
                      <a:pt x="0" y="52388"/>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1" name="Google Shape;5601;p39"/>
              <p:cNvSpPr/>
              <p:nvPr/>
            </p:nvSpPr>
            <p:spPr>
              <a:xfrm>
                <a:off x="6422401" y="3374461"/>
                <a:ext cx="76485" cy="28289"/>
              </a:xfrm>
              <a:custGeom>
                <a:avLst/>
                <a:gdLst/>
                <a:ahLst/>
                <a:cxnLst/>
                <a:rect l="l" t="t" r="r" b="b"/>
                <a:pathLst>
                  <a:path w="69532" h="25717" extrusionOk="0">
                    <a:moveTo>
                      <a:pt x="69532" y="0"/>
                    </a:moveTo>
                    <a:lnTo>
                      <a:pt x="0" y="25717"/>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2" name="Google Shape;5602;p39"/>
              <p:cNvSpPr/>
              <p:nvPr/>
            </p:nvSpPr>
            <p:spPr>
              <a:xfrm>
                <a:off x="6457990" y="3533563"/>
                <a:ext cx="81725" cy="10478"/>
              </a:xfrm>
              <a:custGeom>
                <a:avLst/>
                <a:gdLst/>
                <a:ahLst/>
                <a:cxnLst/>
                <a:rect l="l" t="t" r="r" b="b"/>
                <a:pathLst>
                  <a:path w="74295" h="9525" extrusionOk="0">
                    <a:moveTo>
                      <a:pt x="74295" y="0"/>
                    </a:moveTo>
                    <a:lnTo>
                      <a:pt x="0" y="0"/>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3" name="Google Shape;5603;p39"/>
              <p:cNvSpPr/>
              <p:nvPr/>
            </p:nvSpPr>
            <p:spPr>
              <a:xfrm>
                <a:off x="5941956" y="3220594"/>
                <a:ext cx="57626" cy="57626"/>
              </a:xfrm>
              <a:custGeom>
                <a:avLst/>
                <a:gdLst/>
                <a:ahLst/>
                <a:cxnLst/>
                <a:rect l="l" t="t" r="r" b="b"/>
                <a:pathLst>
                  <a:path w="52387" h="52387" extrusionOk="0">
                    <a:moveTo>
                      <a:pt x="0" y="0"/>
                    </a:moveTo>
                    <a:lnTo>
                      <a:pt x="52388" y="52388"/>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4" name="Google Shape;5604;p39"/>
              <p:cNvSpPr/>
              <p:nvPr/>
            </p:nvSpPr>
            <p:spPr>
              <a:xfrm>
                <a:off x="5824723" y="3374461"/>
                <a:ext cx="75437" cy="28289"/>
              </a:xfrm>
              <a:custGeom>
                <a:avLst/>
                <a:gdLst/>
                <a:ahLst/>
                <a:cxnLst/>
                <a:rect l="l" t="t" r="r" b="b"/>
                <a:pathLst>
                  <a:path w="68579" h="25717" extrusionOk="0">
                    <a:moveTo>
                      <a:pt x="0" y="0"/>
                    </a:moveTo>
                    <a:lnTo>
                      <a:pt x="68580" y="25717"/>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5" name="Google Shape;5605;p39"/>
              <p:cNvSpPr/>
              <p:nvPr/>
            </p:nvSpPr>
            <p:spPr>
              <a:xfrm>
                <a:off x="5783900" y="3533563"/>
                <a:ext cx="80676" cy="10478"/>
              </a:xfrm>
              <a:custGeom>
                <a:avLst/>
                <a:gdLst/>
                <a:ahLst/>
                <a:cxnLst/>
                <a:rect l="l" t="t" r="r" b="b"/>
                <a:pathLst>
                  <a:path w="73342" h="9525" extrusionOk="0">
                    <a:moveTo>
                      <a:pt x="0" y="0"/>
                    </a:moveTo>
                    <a:lnTo>
                      <a:pt x="73342" y="0"/>
                    </a:lnTo>
                  </a:path>
                </a:pathLst>
              </a:custGeom>
              <a:noFill/>
              <a:ln w="15800" cap="rnd"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06" name="Google Shape;5606;p39"/>
            <p:cNvSpPr/>
            <p:nvPr/>
          </p:nvSpPr>
          <p:spPr>
            <a:xfrm>
              <a:off x="5917651" y="3290174"/>
              <a:ext cx="487433" cy="609292"/>
            </a:xfrm>
            <a:custGeom>
              <a:avLst/>
              <a:gdLst/>
              <a:ahLst/>
              <a:cxnLst/>
              <a:rect l="l" t="t" r="r" b="b"/>
              <a:pathLst>
                <a:path w="443121" h="553902" extrusionOk="0">
                  <a:moveTo>
                    <a:pt x="443121" y="221480"/>
                  </a:moveTo>
                  <a:cubicBezTo>
                    <a:pt x="443121" y="94797"/>
                    <a:pt x="336441" y="-8073"/>
                    <a:pt x="207854" y="500"/>
                  </a:cubicBezTo>
                  <a:cubicBezTo>
                    <a:pt x="95459" y="7167"/>
                    <a:pt x="4971" y="100512"/>
                    <a:pt x="209" y="212907"/>
                  </a:cubicBezTo>
                  <a:cubicBezTo>
                    <a:pt x="-2649" y="278630"/>
                    <a:pt x="24021" y="339590"/>
                    <a:pt x="67836" y="381500"/>
                  </a:cubicBezTo>
                  <a:cubicBezTo>
                    <a:pt x="107841" y="420552"/>
                    <a:pt x="133559" y="471987"/>
                    <a:pt x="134511" y="528185"/>
                  </a:cubicBezTo>
                  <a:cubicBezTo>
                    <a:pt x="134511" y="529137"/>
                    <a:pt x="134511" y="530090"/>
                    <a:pt x="134511" y="531042"/>
                  </a:cubicBezTo>
                  <a:lnTo>
                    <a:pt x="134511" y="553902"/>
                  </a:lnTo>
                  <a:lnTo>
                    <a:pt x="309771" y="553902"/>
                  </a:lnTo>
                  <a:lnTo>
                    <a:pt x="309771" y="529137"/>
                  </a:lnTo>
                  <a:cubicBezTo>
                    <a:pt x="309771" y="528185"/>
                    <a:pt x="309771" y="527232"/>
                    <a:pt x="309771" y="526280"/>
                  </a:cubicBezTo>
                  <a:cubicBezTo>
                    <a:pt x="310724" y="471035"/>
                    <a:pt x="335489" y="419600"/>
                    <a:pt x="375494" y="381500"/>
                  </a:cubicBezTo>
                  <a:cubicBezTo>
                    <a:pt x="417404" y="341495"/>
                    <a:pt x="443121" y="284345"/>
                    <a:pt x="443121" y="22148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7" name="Google Shape;5607;p39"/>
            <p:cNvSpPr/>
            <p:nvPr/>
          </p:nvSpPr>
          <p:spPr>
            <a:xfrm>
              <a:off x="6055001" y="3558684"/>
              <a:ext cx="217932" cy="368807"/>
            </a:xfrm>
            <a:custGeom>
              <a:avLst/>
              <a:gdLst/>
              <a:ahLst/>
              <a:cxnLst/>
              <a:rect l="l" t="t" r="r" b="b"/>
              <a:pathLst>
                <a:path w="198120" h="335279" extrusionOk="0">
                  <a:moveTo>
                    <a:pt x="198120" y="7620"/>
                  </a:moveTo>
                  <a:cubicBezTo>
                    <a:pt x="198120" y="2857"/>
                    <a:pt x="194310" y="0"/>
                    <a:pt x="190500" y="0"/>
                  </a:cubicBezTo>
                  <a:cubicBezTo>
                    <a:pt x="180022" y="0"/>
                    <a:pt x="175260" y="7620"/>
                    <a:pt x="172403" y="13335"/>
                  </a:cubicBezTo>
                  <a:cubicBezTo>
                    <a:pt x="167640" y="20955"/>
                    <a:pt x="167640" y="20955"/>
                    <a:pt x="162878" y="13335"/>
                  </a:cubicBezTo>
                  <a:cubicBezTo>
                    <a:pt x="160020" y="7620"/>
                    <a:pt x="154305" y="0"/>
                    <a:pt x="144780" y="0"/>
                  </a:cubicBezTo>
                  <a:cubicBezTo>
                    <a:pt x="134303" y="0"/>
                    <a:pt x="129540" y="7620"/>
                    <a:pt x="126683" y="13335"/>
                  </a:cubicBezTo>
                  <a:cubicBezTo>
                    <a:pt x="121920" y="20955"/>
                    <a:pt x="121920" y="20955"/>
                    <a:pt x="117158" y="13335"/>
                  </a:cubicBezTo>
                  <a:cubicBezTo>
                    <a:pt x="114300" y="7620"/>
                    <a:pt x="108585" y="0"/>
                    <a:pt x="99060" y="0"/>
                  </a:cubicBezTo>
                  <a:cubicBezTo>
                    <a:pt x="88583" y="0"/>
                    <a:pt x="83820" y="7620"/>
                    <a:pt x="80963" y="13335"/>
                  </a:cubicBezTo>
                  <a:cubicBezTo>
                    <a:pt x="76200" y="20955"/>
                    <a:pt x="76200" y="20955"/>
                    <a:pt x="71438" y="13335"/>
                  </a:cubicBezTo>
                  <a:cubicBezTo>
                    <a:pt x="68580" y="7620"/>
                    <a:pt x="62865" y="0"/>
                    <a:pt x="53340" y="0"/>
                  </a:cubicBezTo>
                  <a:cubicBezTo>
                    <a:pt x="42863" y="0"/>
                    <a:pt x="38100" y="7620"/>
                    <a:pt x="35243" y="13335"/>
                  </a:cubicBezTo>
                  <a:cubicBezTo>
                    <a:pt x="30480" y="20955"/>
                    <a:pt x="30480" y="20955"/>
                    <a:pt x="25718" y="13335"/>
                  </a:cubicBezTo>
                  <a:cubicBezTo>
                    <a:pt x="22860" y="7620"/>
                    <a:pt x="17145" y="0"/>
                    <a:pt x="7620" y="0"/>
                  </a:cubicBezTo>
                  <a:cubicBezTo>
                    <a:pt x="2858" y="0"/>
                    <a:pt x="0" y="3810"/>
                    <a:pt x="0" y="7620"/>
                  </a:cubicBezTo>
                  <a:cubicBezTo>
                    <a:pt x="0" y="11430"/>
                    <a:pt x="1905" y="14288"/>
                    <a:pt x="5715" y="15240"/>
                  </a:cubicBezTo>
                  <a:lnTo>
                    <a:pt x="101918" y="335280"/>
                  </a:lnTo>
                  <a:lnTo>
                    <a:pt x="198120" y="15240"/>
                  </a:lnTo>
                  <a:cubicBezTo>
                    <a:pt x="196215" y="13335"/>
                    <a:pt x="198120" y="10478"/>
                    <a:pt x="198120" y="7620"/>
                  </a:cubicBezTo>
                  <a:close/>
                  <a:moveTo>
                    <a:pt x="21908" y="33338"/>
                  </a:moveTo>
                  <a:cubicBezTo>
                    <a:pt x="22860" y="33338"/>
                    <a:pt x="24765" y="34290"/>
                    <a:pt x="26670" y="34290"/>
                  </a:cubicBezTo>
                  <a:cubicBezTo>
                    <a:pt x="37147" y="34290"/>
                    <a:pt x="41910" y="26670"/>
                    <a:pt x="44768" y="20955"/>
                  </a:cubicBezTo>
                  <a:cubicBezTo>
                    <a:pt x="49530" y="13335"/>
                    <a:pt x="49530" y="13335"/>
                    <a:pt x="54293" y="20955"/>
                  </a:cubicBezTo>
                  <a:cubicBezTo>
                    <a:pt x="57150" y="26670"/>
                    <a:pt x="62865" y="34290"/>
                    <a:pt x="72390" y="34290"/>
                  </a:cubicBezTo>
                  <a:cubicBezTo>
                    <a:pt x="82868" y="34290"/>
                    <a:pt x="87630" y="26670"/>
                    <a:pt x="90488" y="20955"/>
                  </a:cubicBezTo>
                  <a:cubicBezTo>
                    <a:pt x="95250" y="13335"/>
                    <a:pt x="95250" y="13335"/>
                    <a:pt x="100013" y="20955"/>
                  </a:cubicBezTo>
                  <a:cubicBezTo>
                    <a:pt x="102870" y="26670"/>
                    <a:pt x="108585" y="34290"/>
                    <a:pt x="118110" y="34290"/>
                  </a:cubicBezTo>
                  <a:cubicBezTo>
                    <a:pt x="128588" y="34290"/>
                    <a:pt x="133350" y="26670"/>
                    <a:pt x="136208" y="20955"/>
                  </a:cubicBezTo>
                  <a:cubicBezTo>
                    <a:pt x="140970" y="13335"/>
                    <a:pt x="140970" y="13335"/>
                    <a:pt x="145733" y="20955"/>
                  </a:cubicBezTo>
                  <a:cubicBezTo>
                    <a:pt x="148590" y="26670"/>
                    <a:pt x="154305" y="34290"/>
                    <a:pt x="163830" y="34290"/>
                  </a:cubicBezTo>
                  <a:cubicBezTo>
                    <a:pt x="165735" y="34290"/>
                    <a:pt x="166688" y="34290"/>
                    <a:pt x="168593" y="33338"/>
                  </a:cubicBezTo>
                  <a:lnTo>
                    <a:pt x="93345" y="281940"/>
                  </a:lnTo>
                  <a:lnTo>
                    <a:pt x="21908" y="3333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8" name="Google Shape;5608;p39"/>
            <p:cNvSpPr/>
            <p:nvPr/>
          </p:nvSpPr>
          <p:spPr>
            <a:xfrm>
              <a:off x="6032475" y="3851766"/>
              <a:ext cx="258837" cy="194882"/>
            </a:xfrm>
            <a:custGeom>
              <a:avLst/>
              <a:gdLst/>
              <a:ahLst/>
              <a:cxnLst/>
              <a:rect l="l" t="t" r="r" b="b"/>
              <a:pathLst>
                <a:path w="235306" h="177165" extrusionOk="0">
                  <a:moveTo>
                    <a:pt x="227191" y="43815"/>
                  </a:moveTo>
                  <a:cubicBezTo>
                    <a:pt x="232906" y="38100"/>
                    <a:pt x="236716" y="30480"/>
                    <a:pt x="234810" y="20955"/>
                  </a:cubicBezTo>
                  <a:cubicBezTo>
                    <a:pt x="232906" y="8572"/>
                    <a:pt x="221476" y="0"/>
                    <a:pt x="209093" y="0"/>
                  </a:cubicBezTo>
                  <a:cubicBezTo>
                    <a:pt x="171945" y="0"/>
                    <a:pt x="64313" y="0"/>
                    <a:pt x="26213" y="0"/>
                  </a:cubicBezTo>
                  <a:cubicBezTo>
                    <a:pt x="13830" y="0"/>
                    <a:pt x="2401" y="8572"/>
                    <a:pt x="496" y="20955"/>
                  </a:cubicBezTo>
                  <a:cubicBezTo>
                    <a:pt x="-1409" y="29528"/>
                    <a:pt x="2401" y="38100"/>
                    <a:pt x="8116" y="43815"/>
                  </a:cubicBezTo>
                  <a:cubicBezTo>
                    <a:pt x="10973" y="45720"/>
                    <a:pt x="10973" y="49530"/>
                    <a:pt x="8116" y="51435"/>
                  </a:cubicBezTo>
                  <a:cubicBezTo>
                    <a:pt x="2401" y="57150"/>
                    <a:pt x="-1409" y="64770"/>
                    <a:pt x="496" y="74295"/>
                  </a:cubicBezTo>
                  <a:cubicBezTo>
                    <a:pt x="2401" y="86678"/>
                    <a:pt x="13830" y="95250"/>
                    <a:pt x="26213" y="95250"/>
                  </a:cubicBezTo>
                  <a:lnTo>
                    <a:pt x="35738" y="95250"/>
                  </a:lnTo>
                  <a:lnTo>
                    <a:pt x="35738" y="127635"/>
                  </a:lnTo>
                  <a:cubicBezTo>
                    <a:pt x="35738" y="155257"/>
                    <a:pt x="71933" y="177165"/>
                    <a:pt x="117653" y="177165"/>
                  </a:cubicBezTo>
                  <a:cubicBezTo>
                    <a:pt x="162420" y="177165"/>
                    <a:pt x="199568" y="155257"/>
                    <a:pt x="199568" y="127635"/>
                  </a:cubicBezTo>
                  <a:lnTo>
                    <a:pt x="199568" y="95250"/>
                  </a:lnTo>
                  <a:lnTo>
                    <a:pt x="209093" y="95250"/>
                  </a:lnTo>
                  <a:cubicBezTo>
                    <a:pt x="221476" y="95250"/>
                    <a:pt x="232906" y="86678"/>
                    <a:pt x="234810" y="74295"/>
                  </a:cubicBezTo>
                  <a:cubicBezTo>
                    <a:pt x="236716" y="65722"/>
                    <a:pt x="232906" y="57150"/>
                    <a:pt x="227191" y="51435"/>
                  </a:cubicBezTo>
                  <a:cubicBezTo>
                    <a:pt x="224333" y="49530"/>
                    <a:pt x="224333" y="46672"/>
                    <a:pt x="227191" y="438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19"/>
        <p:cNvGrpSpPr/>
        <p:nvPr/>
      </p:nvGrpSpPr>
      <p:grpSpPr>
        <a:xfrm>
          <a:off x="0" y="0"/>
          <a:ext cx="0" cy="0"/>
          <a:chOff x="0" y="0"/>
          <a:chExt cx="0" cy="0"/>
        </a:xfrm>
      </p:grpSpPr>
      <p:sp>
        <p:nvSpPr>
          <p:cNvPr id="7121" name="Google Shape;7121;p51"/>
          <p:cNvSpPr txBox="1">
            <a:spLocks noGrp="1"/>
          </p:cNvSpPr>
          <p:nvPr>
            <p:ph type="title"/>
          </p:nvPr>
        </p:nvSpPr>
        <p:spPr>
          <a:xfrm>
            <a:off x="1639536" y="398493"/>
            <a:ext cx="6641435" cy="5808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err="1" smtClean="0">
                <a:latin typeface="Calibri" panose="020F0502020204030204" pitchFamily="34" charset="0"/>
                <a:cs typeface="Calibri" panose="020F0502020204030204" pitchFamily="34" charset="0"/>
              </a:rPr>
              <a:t>Như</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đã</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nói</a:t>
            </a:r>
            <a:r>
              <a:rPr lang="en-US" b="1" dirty="0" smtClean="0">
                <a:latin typeface="Calibri" panose="020F0502020204030204" pitchFamily="34" charset="0"/>
                <a:cs typeface="Calibri" panose="020F0502020204030204" pitchFamily="34" charset="0"/>
              </a:rPr>
              <a:t>, HTTP server </a:t>
            </a:r>
            <a:r>
              <a:rPr lang="en-US" b="1" dirty="0" err="1" smtClean="0">
                <a:latin typeface="Calibri" panose="020F0502020204030204" pitchFamily="34" charset="0"/>
                <a:cs typeface="Calibri" panose="020F0502020204030204" pitchFamily="34" charset="0"/>
              </a:rPr>
              <a:t>là</a:t>
            </a:r>
            <a:r>
              <a:rPr lang="en-US" b="1" dirty="0" smtClean="0">
                <a:latin typeface="Calibri" panose="020F0502020204030204" pitchFamily="34" charset="0"/>
                <a:cs typeface="Calibri" panose="020F0502020204030204" pitchFamily="34" charset="0"/>
              </a:rPr>
              <a:t> “stateless”</a:t>
            </a:r>
            <a:endParaRPr b="1" dirty="0">
              <a:latin typeface="Calibri" panose="020F0502020204030204" pitchFamily="34" charset="0"/>
              <a:cs typeface="Calibri" panose="020F0502020204030204" pitchFamily="34" charset="0"/>
            </a:endParaRPr>
          </a:p>
        </p:txBody>
      </p:sp>
      <p:sp>
        <p:nvSpPr>
          <p:cNvPr id="7122" name="Google Shape;7122;p51"/>
          <p:cNvSpPr txBox="1">
            <a:spLocks noGrp="1"/>
          </p:cNvSpPr>
          <p:nvPr>
            <p:ph type="subTitle" idx="1"/>
          </p:nvPr>
        </p:nvSpPr>
        <p:spPr>
          <a:xfrm>
            <a:off x="627532" y="1033891"/>
            <a:ext cx="3132810" cy="927300"/>
          </a:xfrm>
          <a:prstGeom prst="rect">
            <a:avLst/>
          </a:prstGeom>
        </p:spPr>
        <p:txBody>
          <a:bodyPr spcFirstLastPara="1" wrap="square" lIns="91425" tIns="91425" rIns="91425" bIns="91425" anchor="t" anchorCtr="0">
            <a:noAutofit/>
          </a:bodyPr>
          <a:lstStyle/>
          <a:p>
            <a:pPr marL="0" lvl="0" indent="0" algn="just"/>
            <a:r>
              <a:rPr lang="vi-VN" dirty="0"/>
              <a:t>Điều này đơn giản hóa thiết kế server và cho phép các kỹ sư phát triển các Web server hiệu năng cao có thể xử lý hàng ngàn kết nối TCP đồng thời. </a:t>
            </a:r>
            <a:endParaRPr dirty="0"/>
          </a:p>
        </p:txBody>
      </p:sp>
      <p:sp>
        <p:nvSpPr>
          <p:cNvPr id="7" name="Google Shape;7122;p51"/>
          <p:cNvSpPr txBox="1">
            <a:spLocks/>
          </p:cNvSpPr>
          <p:nvPr/>
        </p:nvSpPr>
        <p:spPr>
          <a:xfrm>
            <a:off x="4300541" y="1033891"/>
            <a:ext cx="4201324" cy="92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r>
              <a:rPr lang="vi-VN" dirty="0"/>
              <a:t>Tuy nhiên, thường thì người ta mong muốn một trang web có thể nhận dạng người dùng, bởi vì máy chủ muốn hạn chế quyền truy cập của người dùng hoặc bởi vì nó muốn phục vụ nội dung dựa trên danh tính của người dùng.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981" y="2544952"/>
            <a:ext cx="5494889" cy="2104104"/>
          </a:xfrm>
          <a:prstGeom prst="rect">
            <a:avLst/>
          </a:prstGeom>
        </p:spPr>
      </p:pic>
    </p:spTree>
    <p:extLst>
      <p:ext uri="{BB962C8B-B14F-4D97-AF65-F5344CB8AC3E}">
        <p14:creationId xmlns:p14="http://schemas.microsoft.com/office/powerpoint/2010/main" val="3840425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48"/>
        <p:cNvGrpSpPr/>
        <p:nvPr/>
      </p:nvGrpSpPr>
      <p:grpSpPr>
        <a:xfrm>
          <a:off x="0" y="0"/>
          <a:ext cx="0" cy="0"/>
          <a:chOff x="0" y="0"/>
          <a:chExt cx="0" cy="0"/>
        </a:xfrm>
      </p:grpSpPr>
      <p:grpSp>
        <p:nvGrpSpPr>
          <p:cNvPr id="7649" name="Google Shape;7649;p55"/>
          <p:cNvGrpSpPr/>
          <p:nvPr/>
        </p:nvGrpSpPr>
        <p:grpSpPr>
          <a:xfrm>
            <a:off x="4294781" y="1208651"/>
            <a:ext cx="3749153" cy="2726197"/>
            <a:chOff x="331763" y="414153"/>
            <a:chExt cx="6903246" cy="5019697"/>
          </a:xfrm>
        </p:grpSpPr>
        <p:sp>
          <p:nvSpPr>
            <p:cNvPr id="7650" name="Google Shape;7650;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3" name="Google Shape;7653;p55"/>
          <p:cNvSpPr txBox="1">
            <a:spLocks noGrp="1"/>
          </p:cNvSpPr>
          <p:nvPr>
            <p:ph type="title"/>
          </p:nvPr>
        </p:nvSpPr>
        <p:spPr>
          <a:xfrm>
            <a:off x="1100065" y="1398412"/>
            <a:ext cx="2968501" cy="10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b="1" dirty="0" smtClean="0">
                <a:latin typeface="Calibri" panose="020F0502020204030204" pitchFamily="34" charset="0"/>
                <a:cs typeface="Calibri" panose="020F0502020204030204" pitchFamily="34" charset="0"/>
              </a:rPr>
              <a:t>HTTP sử dụng </a:t>
            </a:r>
            <a:r>
              <a:rPr lang="en" sz="3700" b="1" dirty="0" smtClean="0">
                <a:solidFill>
                  <a:srgbClr val="7030A0"/>
                </a:solidFill>
                <a:latin typeface="Calibri" panose="020F0502020204030204" pitchFamily="34" charset="0"/>
                <a:cs typeface="Calibri" panose="020F0502020204030204" pitchFamily="34" charset="0"/>
              </a:rPr>
              <a:t>Cookie</a:t>
            </a:r>
            <a:r>
              <a:rPr lang="en" sz="3700" b="1" dirty="0" smtClean="0">
                <a:latin typeface="Calibri" panose="020F0502020204030204" pitchFamily="34" charset="0"/>
                <a:cs typeface="Calibri" panose="020F0502020204030204" pitchFamily="34" charset="0"/>
              </a:rPr>
              <a:t>.</a:t>
            </a:r>
            <a:endParaRPr sz="3700" b="1" dirty="0">
              <a:latin typeface="Calibri" panose="020F0502020204030204" pitchFamily="34" charset="0"/>
              <a:cs typeface="Calibri" panose="020F0502020204030204" pitchFamily="34" charset="0"/>
            </a:endParaRPr>
          </a:p>
        </p:txBody>
      </p:sp>
      <p:sp>
        <p:nvSpPr>
          <p:cNvPr id="7654" name="Google Shape;7654;p55"/>
          <p:cNvSpPr txBox="1">
            <a:spLocks noGrp="1"/>
          </p:cNvSpPr>
          <p:nvPr>
            <p:ph type="subTitle" idx="1"/>
          </p:nvPr>
        </p:nvSpPr>
        <p:spPr>
          <a:xfrm>
            <a:off x="1100065" y="2425912"/>
            <a:ext cx="2968501" cy="912934"/>
          </a:xfrm>
          <a:prstGeom prst="rect">
            <a:avLst/>
          </a:prstGeom>
        </p:spPr>
        <p:txBody>
          <a:bodyPr spcFirstLastPara="1" wrap="square" lIns="91425" tIns="91425" rIns="91425" bIns="91425" anchor="t" anchorCtr="0">
            <a:noAutofit/>
          </a:bodyPr>
          <a:lstStyle/>
          <a:p>
            <a:pPr marL="0" lvl="0" indent="0" algn="just"/>
            <a:r>
              <a:rPr lang="vi-VN" dirty="0"/>
              <a:t>Hầu hết các trang web thương mại lớn hiện nay đều sử dụng cookie</a:t>
            </a:r>
            <a:endParaRPr dirty="0"/>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4226" r="4226"/>
          <a:stretch>
            <a:fillRect/>
          </a:stretch>
        </p:blip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8"/>
        <p:cNvGrpSpPr/>
        <p:nvPr/>
      </p:nvGrpSpPr>
      <p:grpSpPr>
        <a:xfrm>
          <a:off x="0" y="0"/>
          <a:ext cx="0" cy="0"/>
          <a:chOff x="0" y="0"/>
          <a:chExt cx="0" cy="0"/>
        </a:xfrm>
      </p:grpSpPr>
      <p:pic>
        <p:nvPicPr>
          <p:cNvPr id="4" name="Picture 3"/>
          <p:cNvPicPr/>
          <p:nvPr/>
        </p:nvPicPr>
        <p:blipFill>
          <a:blip r:embed="rId3"/>
          <a:stretch>
            <a:fillRect/>
          </a:stretch>
        </p:blipFill>
        <p:spPr>
          <a:xfrm>
            <a:off x="3634485" y="0"/>
            <a:ext cx="5509515" cy="5143500"/>
          </a:xfrm>
          <a:prstGeom prst="rect">
            <a:avLst/>
          </a:prstGeom>
        </p:spPr>
      </p:pic>
      <p:sp>
        <p:nvSpPr>
          <p:cNvPr id="5" name="Google Shape;7122;p51"/>
          <p:cNvSpPr txBox="1">
            <a:spLocks/>
          </p:cNvSpPr>
          <p:nvPr/>
        </p:nvSpPr>
        <p:spPr>
          <a:xfrm>
            <a:off x="419480" y="310458"/>
            <a:ext cx="3006951" cy="10149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Giả</a:t>
            </a:r>
            <a:r>
              <a:rPr lang="en-US" dirty="0"/>
              <a:t> </a:t>
            </a:r>
            <a:r>
              <a:rPr lang="en-US" dirty="0" err="1"/>
              <a:t>sử</a:t>
            </a:r>
            <a:r>
              <a:rPr lang="en-US" dirty="0"/>
              <a:t> </a:t>
            </a:r>
            <a:r>
              <a:rPr lang="en-US" dirty="0" smtClean="0"/>
              <a:t>Susan </a:t>
            </a:r>
            <a:r>
              <a:rPr lang="en-US" dirty="0" err="1" smtClean="0"/>
              <a:t>dụng</a:t>
            </a:r>
            <a:r>
              <a:rPr lang="en-US" dirty="0" smtClean="0"/>
              <a:t> </a:t>
            </a:r>
            <a:r>
              <a:rPr lang="en-US" dirty="0" err="1" smtClean="0"/>
              <a:t>Chorme</a:t>
            </a:r>
            <a:r>
              <a:rPr lang="en-US" dirty="0" smtClean="0"/>
              <a:t> </a:t>
            </a:r>
            <a:r>
              <a:rPr lang="en-US" dirty="0" err="1" smtClean="0"/>
              <a:t>để</a:t>
            </a:r>
            <a:r>
              <a:rPr lang="en-US" dirty="0" smtClean="0"/>
              <a:t> </a:t>
            </a:r>
            <a:r>
              <a:rPr lang="en-US" dirty="0" err="1" smtClean="0"/>
              <a:t>truy</a:t>
            </a:r>
            <a:r>
              <a:rPr lang="en-US" dirty="0" smtClean="0"/>
              <a:t> </a:t>
            </a:r>
            <a:r>
              <a:rPr lang="en-US" dirty="0" err="1" smtClean="0"/>
              <a:t>cập</a:t>
            </a:r>
            <a:r>
              <a:rPr lang="en-US" dirty="0" smtClean="0"/>
              <a:t> </a:t>
            </a:r>
            <a:r>
              <a:rPr lang="en-US" dirty="0"/>
              <a:t>Amazon.com </a:t>
            </a:r>
            <a:r>
              <a:rPr lang="en-US" dirty="0" err="1"/>
              <a:t>lần</a:t>
            </a:r>
            <a:r>
              <a:rPr lang="en-US" dirty="0"/>
              <a:t> </a:t>
            </a:r>
            <a:r>
              <a:rPr lang="en-US" dirty="0" err="1"/>
              <a:t>đầu</a:t>
            </a:r>
            <a:r>
              <a:rPr lang="en-US" dirty="0"/>
              <a:t> </a:t>
            </a:r>
            <a:r>
              <a:rPr lang="en-US" dirty="0" err="1" smtClean="0"/>
              <a:t>tiên</a:t>
            </a:r>
            <a:r>
              <a:rPr lang="en-US" dirty="0" smtClean="0"/>
              <a:t>. </a:t>
            </a:r>
            <a:r>
              <a:rPr lang="en-US" dirty="0" err="1"/>
              <a:t>Hãy</a:t>
            </a:r>
            <a:r>
              <a:rPr lang="en-US" dirty="0"/>
              <a:t> </a:t>
            </a:r>
            <a:r>
              <a:rPr lang="en-US" dirty="0" err="1"/>
              <a:t>giả</a:t>
            </a:r>
            <a:r>
              <a:rPr lang="en-US" dirty="0"/>
              <a:t> </a:t>
            </a:r>
            <a:r>
              <a:rPr lang="en-US" dirty="0" err="1"/>
              <a:t>sử</a:t>
            </a:r>
            <a:r>
              <a:rPr lang="en-US" dirty="0"/>
              <a:t> </a:t>
            </a:r>
            <a:r>
              <a:rPr lang="en-US" dirty="0" err="1"/>
              <a:t>rằng</a:t>
            </a:r>
            <a:r>
              <a:rPr lang="en-US" dirty="0"/>
              <a:t> </a:t>
            </a:r>
            <a:r>
              <a:rPr lang="en-US" dirty="0" err="1"/>
              <a:t>trong</a:t>
            </a:r>
            <a:r>
              <a:rPr lang="en-US" dirty="0"/>
              <a:t> </a:t>
            </a:r>
            <a:r>
              <a:rPr lang="en-US" dirty="0" err="1"/>
              <a:t>quá</a:t>
            </a:r>
            <a:r>
              <a:rPr lang="en-US" dirty="0"/>
              <a:t> </a:t>
            </a:r>
            <a:r>
              <a:rPr lang="en-US" dirty="0" err="1"/>
              <a:t>khứ</a:t>
            </a:r>
            <a:r>
              <a:rPr lang="en-US" dirty="0"/>
              <a:t>, </a:t>
            </a:r>
            <a:r>
              <a:rPr lang="en-US" dirty="0" err="1"/>
              <a:t>cô</a:t>
            </a:r>
            <a:r>
              <a:rPr lang="en-US" dirty="0"/>
              <a:t> </a:t>
            </a:r>
            <a:r>
              <a:rPr lang="en-US" dirty="0" err="1"/>
              <a:t>ấy</a:t>
            </a:r>
            <a:r>
              <a:rPr lang="en-US" dirty="0"/>
              <a:t> </a:t>
            </a:r>
            <a:r>
              <a:rPr lang="en-US" dirty="0" err="1"/>
              <a:t>đã</a:t>
            </a:r>
            <a:r>
              <a:rPr lang="en-US" dirty="0"/>
              <a:t> </a:t>
            </a:r>
            <a:r>
              <a:rPr lang="en-US" dirty="0" err="1"/>
              <a:t>từng</a:t>
            </a:r>
            <a:r>
              <a:rPr lang="en-US" dirty="0"/>
              <a:t> </a:t>
            </a:r>
            <a:r>
              <a:rPr lang="en-US" dirty="0" err="1"/>
              <a:t>ghé</a:t>
            </a:r>
            <a:r>
              <a:rPr lang="en-US" dirty="0"/>
              <a:t> </a:t>
            </a:r>
            <a:r>
              <a:rPr lang="en-US" dirty="0" err="1"/>
              <a:t>thăm</a:t>
            </a:r>
            <a:r>
              <a:rPr lang="en-US" dirty="0"/>
              <a:t> </a:t>
            </a:r>
            <a:r>
              <a:rPr lang="en-US" dirty="0" err="1"/>
              <a:t>trang</a:t>
            </a:r>
            <a:r>
              <a:rPr lang="en-US" dirty="0"/>
              <a:t> web eBay.</a:t>
            </a:r>
          </a:p>
        </p:txBody>
      </p:sp>
      <p:sp>
        <p:nvSpPr>
          <p:cNvPr id="7" name="Google Shape;7122;p51"/>
          <p:cNvSpPr txBox="1">
            <a:spLocks/>
          </p:cNvSpPr>
          <p:nvPr/>
        </p:nvSpPr>
        <p:spPr>
          <a:xfrm>
            <a:off x="419479" y="3182085"/>
            <a:ext cx="3006951" cy="12375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Máy</a:t>
            </a:r>
            <a:r>
              <a:rPr lang="en-US" dirty="0"/>
              <a:t> </a:t>
            </a:r>
            <a:r>
              <a:rPr lang="en-US" dirty="0" err="1"/>
              <a:t>chủ</a:t>
            </a:r>
            <a:r>
              <a:rPr lang="en-US" dirty="0"/>
              <a:t> Web </a:t>
            </a:r>
            <a:r>
              <a:rPr lang="en-US" dirty="0" err="1"/>
              <a:t>của</a:t>
            </a:r>
            <a:r>
              <a:rPr lang="en-US" dirty="0"/>
              <a:t> Amazon </a:t>
            </a:r>
            <a:r>
              <a:rPr lang="en-US" dirty="0" err="1" smtClean="0"/>
              <a:t>gửi</a:t>
            </a:r>
            <a:r>
              <a:rPr lang="en-US" dirty="0" smtClean="0"/>
              <a:t> </a:t>
            </a:r>
            <a:r>
              <a:rPr lang="en-US" dirty="0" err="1" smtClean="0"/>
              <a:t>lại</a:t>
            </a:r>
            <a:r>
              <a:rPr lang="en-US" dirty="0" smtClean="0"/>
              <a:t> </a:t>
            </a:r>
            <a:r>
              <a:rPr lang="en-US" dirty="0" err="1" smtClean="0"/>
              <a:t>một</a:t>
            </a:r>
            <a:r>
              <a:rPr lang="en-US" dirty="0" smtClean="0"/>
              <a:t> HTTP response </a:t>
            </a:r>
            <a:r>
              <a:rPr lang="en-US" dirty="0" err="1" smtClean="0"/>
              <a:t>với</a:t>
            </a:r>
            <a:r>
              <a:rPr lang="en-US" dirty="0" smtClean="0"/>
              <a:t> </a:t>
            </a:r>
            <a:r>
              <a:rPr lang="en-US" dirty="0" err="1" smtClean="0"/>
              <a:t>một</a:t>
            </a:r>
            <a:r>
              <a:rPr lang="en-US" dirty="0" smtClean="0"/>
              <a:t> </a:t>
            </a:r>
            <a:r>
              <a:rPr lang="en-US" dirty="0" err="1" smtClean="0"/>
              <a:t>dòng</a:t>
            </a:r>
            <a:r>
              <a:rPr lang="en-US" dirty="0" smtClean="0"/>
              <a:t> header </a:t>
            </a:r>
            <a:r>
              <a:rPr lang="en-US" dirty="0" err="1" smtClean="0"/>
              <a:t>chứa</a:t>
            </a:r>
            <a:r>
              <a:rPr lang="en-US" dirty="0" smtClean="0"/>
              <a:t> </a:t>
            </a:r>
            <a:r>
              <a:rPr lang="en-US" i="1" dirty="0"/>
              <a:t>identification </a:t>
            </a:r>
            <a:r>
              <a:rPr lang="en-US" i="1" dirty="0" smtClean="0"/>
              <a:t>number </a:t>
            </a:r>
            <a:r>
              <a:rPr lang="en-US" dirty="0" smtClean="0"/>
              <a:t>:</a:t>
            </a:r>
          </a:p>
          <a:p>
            <a:pPr algn="just"/>
            <a:endParaRPr lang="en-US" dirty="0" smtClean="0"/>
          </a:p>
          <a:p>
            <a:pPr algn="just"/>
            <a:r>
              <a:rPr lang="en-US" dirty="0">
                <a:latin typeface="Consolas" panose="020B0609020204030204" pitchFamily="49" charset="0"/>
              </a:rPr>
              <a:t>Set-cookie: 1678 </a:t>
            </a:r>
          </a:p>
          <a:p>
            <a:pPr algn="just"/>
            <a:endParaRPr lang="en-US" dirty="0"/>
          </a:p>
        </p:txBody>
      </p:sp>
      <p:sp>
        <p:nvSpPr>
          <p:cNvPr id="8" name="Google Shape;7122;p51"/>
          <p:cNvSpPr txBox="1">
            <a:spLocks/>
          </p:cNvSpPr>
          <p:nvPr/>
        </p:nvSpPr>
        <p:spPr>
          <a:xfrm>
            <a:off x="419479" y="1634968"/>
            <a:ext cx="3006951" cy="12375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Khi</a:t>
            </a:r>
            <a:r>
              <a:rPr lang="en-US" dirty="0"/>
              <a:t> </a:t>
            </a:r>
            <a:r>
              <a:rPr lang="en-US" dirty="0" err="1"/>
              <a:t>yêu</a:t>
            </a:r>
            <a:r>
              <a:rPr lang="en-US" dirty="0"/>
              <a:t> </a:t>
            </a:r>
            <a:r>
              <a:rPr lang="en-US" dirty="0" err="1"/>
              <a:t>cầu</a:t>
            </a:r>
            <a:r>
              <a:rPr lang="en-US" dirty="0"/>
              <a:t> </a:t>
            </a:r>
            <a:r>
              <a:rPr lang="en-US" dirty="0" err="1"/>
              <a:t>đến</a:t>
            </a:r>
            <a:r>
              <a:rPr lang="en-US" dirty="0"/>
              <a:t> </a:t>
            </a:r>
            <a:r>
              <a:rPr lang="en-US" dirty="0" err="1"/>
              <a:t>máy</a:t>
            </a:r>
            <a:r>
              <a:rPr lang="en-US" dirty="0"/>
              <a:t> </a:t>
            </a:r>
            <a:r>
              <a:rPr lang="en-US" dirty="0" err="1"/>
              <a:t>chủ</a:t>
            </a:r>
            <a:r>
              <a:rPr lang="en-US" dirty="0"/>
              <a:t> Web </a:t>
            </a:r>
            <a:r>
              <a:rPr lang="en-US" dirty="0" err="1"/>
              <a:t>của</a:t>
            </a:r>
            <a:r>
              <a:rPr lang="en-US" dirty="0"/>
              <a:t> Amazon, </a:t>
            </a:r>
            <a:r>
              <a:rPr lang="en-US" dirty="0" err="1"/>
              <a:t>máy</a:t>
            </a:r>
            <a:r>
              <a:rPr lang="en-US" dirty="0"/>
              <a:t> </a:t>
            </a:r>
            <a:r>
              <a:rPr lang="en-US" dirty="0" err="1"/>
              <a:t>chủ</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smtClean="0"/>
              <a:t>số</a:t>
            </a:r>
            <a:r>
              <a:rPr lang="en-US" dirty="0"/>
              <a:t> </a:t>
            </a:r>
            <a:r>
              <a:rPr lang="en-US" i="1" dirty="0" smtClean="0"/>
              <a:t>identification number</a:t>
            </a:r>
            <a:r>
              <a:rPr lang="en-US" dirty="0" smtClean="0"/>
              <a:t> </a:t>
            </a:r>
            <a:r>
              <a:rPr lang="en-US" dirty="0" err="1"/>
              <a:t>duy</a:t>
            </a:r>
            <a:r>
              <a:rPr lang="en-US" dirty="0"/>
              <a:t> </a:t>
            </a:r>
            <a:r>
              <a:rPr lang="en-US" dirty="0" err="1"/>
              <a:t>nhất</a:t>
            </a:r>
            <a:r>
              <a:rPr lang="en-US" dirty="0"/>
              <a:t> </a:t>
            </a:r>
            <a:r>
              <a:rPr lang="en-US" dirty="0" err="1"/>
              <a:t>và</a:t>
            </a:r>
            <a:r>
              <a:rPr lang="en-US" dirty="0"/>
              <a:t> </a:t>
            </a:r>
            <a:r>
              <a:rPr lang="en-US" dirty="0" err="1"/>
              <a:t>tạo</a:t>
            </a:r>
            <a:r>
              <a:rPr lang="en-US" dirty="0"/>
              <a:t> </a:t>
            </a:r>
            <a:r>
              <a:rPr lang="en-US" dirty="0" err="1"/>
              <a:t>một</a:t>
            </a:r>
            <a:r>
              <a:rPr lang="en-US" dirty="0"/>
              <a:t> entry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phía</a:t>
            </a:r>
            <a:r>
              <a:rPr lang="en-US" dirty="0"/>
              <a:t> </a:t>
            </a:r>
            <a:r>
              <a:rPr lang="en-US" dirty="0" err="1"/>
              <a:t>sau</a:t>
            </a:r>
            <a:r>
              <a:rPr lang="en-US" dirty="0"/>
              <a:t> </a:t>
            </a:r>
            <a:r>
              <a:rPr lang="en-US" dirty="0" err="1"/>
              <a:t>của</a:t>
            </a:r>
            <a:r>
              <a:rPr lang="en-US" dirty="0"/>
              <a:t> </a:t>
            </a:r>
            <a:r>
              <a:rPr lang="en-US" dirty="0" err="1"/>
              <a:t>nó</a:t>
            </a:r>
            <a:r>
              <a:rPr lang="en-US" dirty="0"/>
              <a:t> </a:t>
            </a:r>
          </a:p>
        </p:txBody>
      </p:sp>
      <p:sp>
        <p:nvSpPr>
          <p:cNvPr id="2" name="Rounded Rectangle 1"/>
          <p:cNvSpPr/>
          <p:nvPr/>
        </p:nvSpPr>
        <p:spPr>
          <a:xfrm rot="742326">
            <a:off x="4541177" y="842482"/>
            <a:ext cx="2465798" cy="4058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693613" y="1171254"/>
            <a:ext cx="1309956" cy="463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836924">
            <a:off x="4413888" y="1266203"/>
            <a:ext cx="2553713" cy="4637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4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10" presetClass="exit" presetSubtype="0" fill="hold" grpId="1"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10" presetClass="exit" presetSubtype="0" fill="hold" grpId="1"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2" grpId="0" animBg="1"/>
      <p:bldP spid="2" grpId="1" animBg="1"/>
      <p:bldP spid="3" grpId="0" animBg="1"/>
      <p:bldP spid="3" grpId="1"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78"/>
        <p:cNvGrpSpPr/>
        <p:nvPr/>
      </p:nvGrpSpPr>
      <p:grpSpPr>
        <a:xfrm>
          <a:off x="0" y="0"/>
          <a:ext cx="0" cy="0"/>
          <a:chOff x="0" y="0"/>
          <a:chExt cx="0" cy="0"/>
        </a:xfrm>
      </p:grpSpPr>
      <p:pic>
        <p:nvPicPr>
          <p:cNvPr id="4" name="Picture 3"/>
          <p:cNvPicPr/>
          <p:nvPr/>
        </p:nvPicPr>
        <p:blipFill>
          <a:blip r:embed="rId3"/>
          <a:stretch>
            <a:fillRect/>
          </a:stretch>
        </p:blipFill>
        <p:spPr>
          <a:xfrm>
            <a:off x="3634485" y="0"/>
            <a:ext cx="5509515" cy="5143500"/>
          </a:xfrm>
          <a:prstGeom prst="rect">
            <a:avLst/>
          </a:prstGeom>
        </p:spPr>
      </p:pic>
      <p:sp>
        <p:nvSpPr>
          <p:cNvPr id="5" name="Google Shape;7122;p51"/>
          <p:cNvSpPr txBox="1">
            <a:spLocks/>
          </p:cNvSpPr>
          <p:nvPr/>
        </p:nvSpPr>
        <p:spPr>
          <a:xfrm>
            <a:off x="419480" y="310458"/>
            <a:ext cx="3006951" cy="16775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smtClean="0"/>
              <a:t>Khi</a:t>
            </a:r>
            <a:r>
              <a:rPr lang="en-US" dirty="0" smtClean="0"/>
              <a:t> </a:t>
            </a:r>
            <a:r>
              <a:rPr lang="en-US" dirty="0" err="1" smtClean="0"/>
              <a:t>trình</a:t>
            </a:r>
            <a:r>
              <a:rPr lang="en-US" dirty="0" smtClean="0"/>
              <a:t> </a:t>
            </a:r>
            <a:r>
              <a:rPr lang="en-US" dirty="0" err="1" smtClean="0"/>
              <a:t>duyệt</a:t>
            </a:r>
            <a:r>
              <a:rPr lang="en-US" dirty="0" smtClean="0"/>
              <a:t> </a:t>
            </a:r>
            <a:r>
              <a:rPr lang="en-US" dirty="0" err="1" smtClean="0"/>
              <a:t>của</a:t>
            </a:r>
            <a:r>
              <a:rPr lang="en-US" dirty="0" smtClean="0"/>
              <a:t> Susan </a:t>
            </a:r>
            <a:r>
              <a:rPr lang="en-US" dirty="0" err="1" smtClean="0"/>
              <a:t>nhận</a:t>
            </a:r>
            <a:r>
              <a:rPr lang="en-US" dirty="0" smtClean="0"/>
              <a:t> </a:t>
            </a:r>
            <a:r>
              <a:rPr lang="en-US" dirty="0" err="1" smtClean="0"/>
              <a:t>được</a:t>
            </a:r>
            <a:r>
              <a:rPr lang="en-US" dirty="0" smtClean="0"/>
              <a:t> response </a:t>
            </a:r>
            <a:r>
              <a:rPr lang="en-US" dirty="0" err="1" smtClean="0"/>
              <a:t>và</a:t>
            </a:r>
            <a:r>
              <a:rPr lang="en-US" dirty="0" smtClean="0"/>
              <a:t> </a:t>
            </a:r>
            <a:r>
              <a:rPr lang="en-US" dirty="0" err="1" smtClean="0"/>
              <a:t>thấy</a:t>
            </a:r>
            <a:r>
              <a:rPr lang="en-US" dirty="0" smtClean="0"/>
              <a:t> header `</a:t>
            </a:r>
            <a:r>
              <a:rPr lang="en-US" dirty="0" smtClean="0">
                <a:latin typeface="Consolas" panose="020B0609020204030204" pitchFamily="49" charset="0"/>
              </a:rPr>
              <a:t>Set-cookie: </a:t>
            </a:r>
            <a:r>
              <a:rPr lang="en-US" dirty="0" smtClean="0"/>
              <a:t>`, </a:t>
            </a:r>
            <a:r>
              <a:rPr lang="en-US" dirty="0" err="1" smtClean="0"/>
              <a:t>trình</a:t>
            </a:r>
            <a:r>
              <a:rPr lang="en-US" dirty="0" smtClean="0"/>
              <a:t> </a:t>
            </a:r>
            <a:r>
              <a:rPr lang="en-US" dirty="0" err="1" smtClean="0"/>
              <a:t>duyệt</a:t>
            </a:r>
            <a:r>
              <a:rPr lang="en-US" dirty="0" smtClean="0"/>
              <a:t> </a:t>
            </a:r>
            <a:r>
              <a:rPr lang="en-US" dirty="0" err="1" smtClean="0"/>
              <a:t>sẽ</a:t>
            </a:r>
            <a:r>
              <a:rPr lang="en-US" dirty="0" smtClean="0"/>
              <a:t> </a:t>
            </a:r>
            <a:r>
              <a:rPr lang="en-US" dirty="0" err="1" smtClean="0"/>
              <a:t>thêm</a:t>
            </a:r>
            <a:r>
              <a:rPr lang="en-US" dirty="0" smtClean="0"/>
              <a:t> </a:t>
            </a:r>
            <a:r>
              <a:rPr lang="en-US" dirty="0" err="1" smtClean="0"/>
              <a:t>một</a:t>
            </a:r>
            <a:r>
              <a:rPr lang="en-US" dirty="0" smtClean="0"/>
              <a:t> </a:t>
            </a:r>
            <a:r>
              <a:rPr lang="en-US" dirty="0" err="1" smtClean="0"/>
              <a:t>dòng</a:t>
            </a:r>
            <a:r>
              <a:rPr lang="en-US" dirty="0" smtClean="0"/>
              <a:t> </a:t>
            </a:r>
            <a:r>
              <a:rPr lang="en-US" dirty="0" err="1" smtClean="0"/>
              <a:t>vào</a:t>
            </a:r>
            <a:r>
              <a:rPr lang="en-US" dirty="0" smtClean="0"/>
              <a:t> file cookie </a:t>
            </a:r>
            <a:r>
              <a:rPr lang="en-US" dirty="0" err="1" smtClean="0"/>
              <a:t>nó</a:t>
            </a:r>
            <a:r>
              <a:rPr lang="en-US" dirty="0" smtClean="0"/>
              <a:t> </a:t>
            </a:r>
            <a:r>
              <a:rPr lang="en-US" dirty="0" err="1" smtClean="0"/>
              <a:t>quản</a:t>
            </a:r>
            <a:r>
              <a:rPr lang="en-US" dirty="0" smtClean="0"/>
              <a:t> </a:t>
            </a:r>
            <a:r>
              <a:rPr lang="en-US" dirty="0" err="1" smtClean="0"/>
              <a:t>lý</a:t>
            </a:r>
            <a:r>
              <a:rPr lang="en-US" dirty="0" smtClean="0"/>
              <a:t>. </a:t>
            </a:r>
            <a:r>
              <a:rPr lang="en-US" dirty="0" err="1"/>
              <a:t>Lưu</a:t>
            </a:r>
            <a:r>
              <a:rPr lang="en-US" dirty="0"/>
              <a:t> ý </a:t>
            </a:r>
            <a:r>
              <a:rPr lang="en-US" dirty="0" err="1"/>
              <a:t>rằng</a:t>
            </a:r>
            <a:r>
              <a:rPr lang="en-US" dirty="0"/>
              <a:t> </a:t>
            </a:r>
            <a:r>
              <a:rPr lang="en-US" dirty="0" err="1"/>
              <a:t>tệp</a:t>
            </a:r>
            <a:r>
              <a:rPr lang="en-US" dirty="0"/>
              <a:t> cookie </a:t>
            </a:r>
            <a:r>
              <a:rPr lang="en-US" dirty="0" err="1"/>
              <a:t>đã</a:t>
            </a:r>
            <a:r>
              <a:rPr lang="en-US" dirty="0"/>
              <a:t> </a:t>
            </a:r>
            <a:r>
              <a:rPr lang="en-US" dirty="0" err="1"/>
              <a:t>có</a:t>
            </a:r>
            <a:r>
              <a:rPr lang="en-US" dirty="0"/>
              <a:t> </a:t>
            </a:r>
            <a:r>
              <a:rPr lang="en-US" dirty="0" err="1"/>
              <a:t>một</a:t>
            </a:r>
            <a:r>
              <a:rPr lang="en-US" dirty="0"/>
              <a:t> </a:t>
            </a:r>
            <a:r>
              <a:rPr lang="en-US" dirty="0" err="1"/>
              <a:t>mục</a:t>
            </a:r>
            <a:r>
              <a:rPr lang="en-US" dirty="0"/>
              <a:t> </a:t>
            </a:r>
            <a:r>
              <a:rPr lang="en-US" dirty="0" err="1"/>
              <a:t>cho</a:t>
            </a:r>
            <a:r>
              <a:rPr lang="en-US" dirty="0"/>
              <a:t> eBay, </a:t>
            </a:r>
            <a:r>
              <a:rPr lang="en-US" dirty="0" err="1"/>
              <a:t>vì</a:t>
            </a:r>
            <a:r>
              <a:rPr lang="en-US" dirty="0"/>
              <a:t> Susan </a:t>
            </a:r>
            <a:r>
              <a:rPr lang="en-US" dirty="0" err="1"/>
              <a:t>đã</a:t>
            </a:r>
            <a:r>
              <a:rPr lang="en-US" dirty="0"/>
              <a:t> </a:t>
            </a:r>
            <a:r>
              <a:rPr lang="en-US" dirty="0" err="1"/>
              <a:t>ghé</a:t>
            </a:r>
            <a:r>
              <a:rPr lang="en-US" dirty="0"/>
              <a:t> </a:t>
            </a:r>
            <a:r>
              <a:rPr lang="en-US" dirty="0" err="1"/>
              <a:t>thăm</a:t>
            </a:r>
            <a:r>
              <a:rPr lang="en-US" dirty="0"/>
              <a:t> </a:t>
            </a:r>
            <a:r>
              <a:rPr lang="en-US" dirty="0" err="1"/>
              <a:t>trang</a:t>
            </a:r>
            <a:r>
              <a:rPr lang="en-US" dirty="0"/>
              <a:t> web </a:t>
            </a:r>
            <a:r>
              <a:rPr lang="en-US" dirty="0" err="1"/>
              <a:t>đó</a:t>
            </a:r>
            <a:r>
              <a:rPr lang="en-US" dirty="0"/>
              <a:t> </a:t>
            </a:r>
            <a:r>
              <a:rPr lang="en-US" dirty="0" err="1"/>
              <a:t>trước</a:t>
            </a:r>
            <a:r>
              <a:rPr lang="en-US" dirty="0"/>
              <a:t> </a:t>
            </a:r>
            <a:r>
              <a:rPr lang="en-US" dirty="0" err="1"/>
              <a:t>đây</a:t>
            </a:r>
            <a:r>
              <a:rPr lang="en-US" dirty="0"/>
              <a:t>. </a:t>
            </a:r>
          </a:p>
        </p:txBody>
      </p:sp>
      <p:sp>
        <p:nvSpPr>
          <p:cNvPr id="7" name="Google Shape;7122;p51"/>
          <p:cNvSpPr txBox="1">
            <a:spLocks/>
          </p:cNvSpPr>
          <p:nvPr/>
        </p:nvSpPr>
        <p:spPr>
          <a:xfrm>
            <a:off x="419479" y="2113572"/>
            <a:ext cx="3006951" cy="23659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err="1"/>
              <a:t>Khi</a:t>
            </a:r>
            <a:r>
              <a:rPr lang="en-US" dirty="0"/>
              <a:t> Susan </a:t>
            </a:r>
            <a:r>
              <a:rPr lang="en-US" dirty="0" err="1"/>
              <a:t>tiếp</a:t>
            </a:r>
            <a:r>
              <a:rPr lang="en-US" dirty="0"/>
              <a:t> </a:t>
            </a:r>
            <a:r>
              <a:rPr lang="en-US" dirty="0" err="1"/>
              <a:t>tục</a:t>
            </a:r>
            <a:r>
              <a:rPr lang="en-US" dirty="0"/>
              <a:t> </a:t>
            </a:r>
            <a:r>
              <a:rPr lang="en-US" dirty="0" err="1"/>
              <a:t>duyệt</a:t>
            </a:r>
            <a:r>
              <a:rPr lang="en-US" dirty="0"/>
              <a:t> </a:t>
            </a:r>
            <a:r>
              <a:rPr lang="en-US" dirty="0" err="1"/>
              <a:t>trang</a:t>
            </a:r>
            <a:r>
              <a:rPr lang="en-US" dirty="0"/>
              <a:t> web </a:t>
            </a:r>
            <a:r>
              <a:rPr lang="en-US" dirty="0" err="1"/>
              <a:t>của</a:t>
            </a:r>
            <a:r>
              <a:rPr lang="en-US" dirty="0"/>
              <a:t> Amazon, </a:t>
            </a:r>
            <a:r>
              <a:rPr lang="en-US" dirty="0" err="1"/>
              <a:t>mỗi</a:t>
            </a:r>
            <a:r>
              <a:rPr lang="en-US" dirty="0"/>
              <a:t> </a:t>
            </a:r>
            <a:r>
              <a:rPr lang="en-US" dirty="0" err="1"/>
              <a:t>lần</a:t>
            </a:r>
            <a:r>
              <a:rPr lang="en-US" dirty="0"/>
              <a:t> </a:t>
            </a:r>
            <a:r>
              <a:rPr lang="en-US" dirty="0" err="1"/>
              <a:t>cô</a:t>
            </a:r>
            <a:r>
              <a:rPr lang="en-US" dirty="0"/>
              <a:t> </a:t>
            </a:r>
            <a:r>
              <a:rPr lang="en-US" dirty="0" err="1"/>
              <a:t>yêu</a:t>
            </a:r>
            <a:r>
              <a:rPr lang="en-US" dirty="0"/>
              <a:t> </a:t>
            </a:r>
            <a:r>
              <a:rPr lang="en-US" dirty="0" err="1"/>
              <a:t>cầu</a:t>
            </a:r>
            <a:r>
              <a:rPr lang="en-US" dirty="0"/>
              <a:t> </a:t>
            </a:r>
            <a:r>
              <a:rPr lang="en-US" dirty="0" err="1"/>
              <a:t>một</a:t>
            </a:r>
            <a:r>
              <a:rPr lang="en-US" dirty="0"/>
              <a:t> </a:t>
            </a:r>
            <a:r>
              <a:rPr lang="en-US" dirty="0" err="1"/>
              <a:t>trang</a:t>
            </a:r>
            <a:r>
              <a:rPr lang="en-US" dirty="0"/>
              <a:t> Web, </a:t>
            </a:r>
            <a:r>
              <a:rPr lang="en-US" dirty="0" err="1"/>
              <a:t>trình</a:t>
            </a:r>
            <a:r>
              <a:rPr lang="en-US" dirty="0"/>
              <a:t> </a:t>
            </a:r>
            <a:r>
              <a:rPr lang="en-US" dirty="0" err="1"/>
              <a:t>duyệt</a:t>
            </a:r>
            <a:r>
              <a:rPr lang="en-US" dirty="0"/>
              <a:t> </a:t>
            </a:r>
            <a:r>
              <a:rPr lang="en-US" dirty="0" err="1"/>
              <a:t>của</a:t>
            </a:r>
            <a:r>
              <a:rPr lang="en-US" dirty="0"/>
              <a:t> </a:t>
            </a:r>
            <a:r>
              <a:rPr lang="en-US" dirty="0" err="1"/>
              <a:t>cô</a:t>
            </a:r>
            <a:r>
              <a:rPr lang="en-US" dirty="0"/>
              <a:t> </a:t>
            </a:r>
            <a:r>
              <a:rPr lang="en-US" dirty="0" err="1"/>
              <a:t>tham</a:t>
            </a:r>
            <a:r>
              <a:rPr lang="en-US" dirty="0"/>
              <a:t> </a:t>
            </a:r>
            <a:r>
              <a:rPr lang="en-US" dirty="0" err="1"/>
              <a:t>khảo</a:t>
            </a:r>
            <a:r>
              <a:rPr lang="en-US" dirty="0"/>
              <a:t> </a:t>
            </a:r>
            <a:r>
              <a:rPr lang="en-US" dirty="0" err="1"/>
              <a:t>tệp</a:t>
            </a:r>
            <a:r>
              <a:rPr lang="en-US" dirty="0"/>
              <a:t> cookie </a:t>
            </a:r>
            <a:r>
              <a:rPr lang="en-US" dirty="0" err="1"/>
              <a:t>của</a:t>
            </a:r>
            <a:r>
              <a:rPr lang="en-US" dirty="0"/>
              <a:t> </a:t>
            </a:r>
            <a:r>
              <a:rPr lang="en-US" dirty="0" err="1"/>
              <a:t>mình</a:t>
            </a:r>
            <a:r>
              <a:rPr lang="en-US" dirty="0"/>
              <a:t> , </a:t>
            </a:r>
            <a:r>
              <a:rPr lang="en-US" dirty="0" err="1"/>
              <a:t>trích</a:t>
            </a:r>
            <a:r>
              <a:rPr lang="en-US" dirty="0"/>
              <a:t> </a:t>
            </a:r>
            <a:r>
              <a:rPr lang="en-US" dirty="0" err="1"/>
              <a:t>xuất</a:t>
            </a:r>
            <a:r>
              <a:rPr lang="en-US" dirty="0"/>
              <a:t> </a:t>
            </a:r>
            <a:r>
              <a:rPr lang="en-US" dirty="0" err="1"/>
              <a:t>số</a:t>
            </a:r>
            <a:r>
              <a:rPr lang="en-US" dirty="0"/>
              <a:t> </a:t>
            </a:r>
            <a:r>
              <a:rPr lang="en-US" dirty="0" err="1"/>
              <a:t>nhận</a:t>
            </a:r>
            <a:r>
              <a:rPr lang="en-US" dirty="0"/>
              <a:t> </a:t>
            </a:r>
            <a:r>
              <a:rPr lang="en-US" dirty="0" err="1"/>
              <a:t>dạng</a:t>
            </a:r>
            <a:r>
              <a:rPr lang="en-US" dirty="0"/>
              <a:t> </a:t>
            </a:r>
            <a:r>
              <a:rPr lang="en-US" dirty="0" err="1"/>
              <a:t>của</a:t>
            </a:r>
            <a:r>
              <a:rPr lang="en-US" dirty="0"/>
              <a:t> </a:t>
            </a:r>
            <a:r>
              <a:rPr lang="en-US" dirty="0" err="1"/>
              <a:t>cô</a:t>
            </a:r>
            <a:r>
              <a:rPr lang="en-US" dirty="0"/>
              <a:t> </a:t>
            </a:r>
            <a:r>
              <a:rPr lang="en-US" dirty="0" err="1"/>
              <a:t>cho</a:t>
            </a:r>
            <a:r>
              <a:rPr lang="en-US" dirty="0"/>
              <a:t> </a:t>
            </a:r>
            <a:r>
              <a:rPr lang="en-US" dirty="0" err="1"/>
              <a:t>trang</a:t>
            </a:r>
            <a:r>
              <a:rPr lang="en-US" dirty="0"/>
              <a:t> web </a:t>
            </a:r>
            <a:r>
              <a:rPr lang="en-US" dirty="0" err="1"/>
              <a:t>này</a:t>
            </a:r>
            <a:r>
              <a:rPr lang="en-US" dirty="0"/>
              <a:t> </a:t>
            </a:r>
            <a:r>
              <a:rPr lang="en-US" dirty="0" err="1"/>
              <a:t>và</a:t>
            </a:r>
            <a:r>
              <a:rPr lang="en-US" dirty="0"/>
              <a:t> </a:t>
            </a:r>
            <a:r>
              <a:rPr lang="en-US" dirty="0" err="1"/>
              <a:t>đặt</a:t>
            </a:r>
            <a:r>
              <a:rPr lang="en-US" dirty="0"/>
              <a:t> </a:t>
            </a:r>
            <a:r>
              <a:rPr lang="en-US" dirty="0" err="1"/>
              <a:t>một</a:t>
            </a:r>
            <a:r>
              <a:rPr lang="en-US" dirty="0"/>
              <a:t> </a:t>
            </a:r>
            <a:r>
              <a:rPr lang="en-US" dirty="0" err="1"/>
              <a:t>dòng</a:t>
            </a:r>
            <a:r>
              <a:rPr lang="en-US" dirty="0"/>
              <a:t> header cookie </a:t>
            </a:r>
            <a:r>
              <a:rPr lang="en-US" dirty="0" err="1"/>
              <a:t>bao</a:t>
            </a:r>
            <a:r>
              <a:rPr lang="en-US" dirty="0"/>
              <a:t> </a:t>
            </a:r>
            <a:r>
              <a:rPr lang="en-US" dirty="0" err="1"/>
              <a:t>gồm</a:t>
            </a:r>
            <a:r>
              <a:rPr lang="en-US" dirty="0"/>
              <a:t> </a:t>
            </a:r>
            <a:r>
              <a:rPr lang="en-US" dirty="0" err="1"/>
              <a:t>số</a:t>
            </a:r>
            <a:r>
              <a:rPr lang="en-US" dirty="0"/>
              <a:t> </a:t>
            </a:r>
            <a:r>
              <a:rPr lang="en-US" dirty="0" err="1"/>
              <a:t>nhận</a:t>
            </a:r>
            <a:r>
              <a:rPr lang="en-US" dirty="0"/>
              <a:t> </a:t>
            </a:r>
            <a:r>
              <a:rPr lang="en-US" dirty="0" err="1"/>
              <a:t>dạng</a:t>
            </a:r>
            <a:r>
              <a:rPr lang="en-US" dirty="0"/>
              <a:t> </a:t>
            </a:r>
            <a:r>
              <a:rPr lang="en-US" dirty="0" err="1"/>
              <a:t>trong</a:t>
            </a:r>
            <a:r>
              <a:rPr lang="en-US" dirty="0"/>
              <a:t> </a:t>
            </a:r>
            <a:r>
              <a:rPr lang="en-US" dirty="0" err="1"/>
              <a:t>yêu</a:t>
            </a:r>
            <a:r>
              <a:rPr lang="en-US" dirty="0"/>
              <a:t> </a:t>
            </a:r>
            <a:r>
              <a:rPr lang="en-US" dirty="0" err="1"/>
              <a:t>cầu</a:t>
            </a:r>
            <a:r>
              <a:rPr lang="en-US" dirty="0"/>
              <a:t> </a:t>
            </a:r>
            <a:r>
              <a:rPr lang="en-US" dirty="0" smtClean="0"/>
              <a:t>HTTP:</a:t>
            </a:r>
          </a:p>
          <a:p>
            <a:pPr algn="just"/>
            <a:endParaRPr lang="en-US" dirty="0"/>
          </a:p>
          <a:p>
            <a:pPr algn="just"/>
            <a:r>
              <a:rPr lang="en-US" dirty="0">
                <a:latin typeface="Consolas" panose="020B0609020204030204" pitchFamily="49" charset="0"/>
              </a:rPr>
              <a:t>Cookie: 1678 </a:t>
            </a:r>
          </a:p>
        </p:txBody>
      </p:sp>
      <p:sp>
        <p:nvSpPr>
          <p:cNvPr id="2" name="Rounded Rectangle 1"/>
          <p:cNvSpPr/>
          <p:nvPr/>
        </p:nvSpPr>
        <p:spPr>
          <a:xfrm>
            <a:off x="3634486" y="1571946"/>
            <a:ext cx="829636" cy="7808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727514">
            <a:off x="4594766" y="1804598"/>
            <a:ext cx="2354517" cy="3719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0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animBg="1"/>
      <p:bldP spid="2" grpId="1" animBg="1"/>
      <p:bldP spid="9" grpId="0" animBg="1"/>
    </p:bldLst>
  </p:timing>
</p:sld>
</file>

<file path=ppt/theme/theme1.xml><?xml version="1.0" encoding="utf-8"?>
<a:theme xmlns:a="http://schemas.openxmlformats.org/drawingml/2006/main" name="Energy and Conservation Laws - Physics - 10th grade by Slidesgo">
  <a:themeElements>
    <a:clrScheme name="Simple Light">
      <a:dk1>
        <a:srgbClr val="333333"/>
      </a:dk1>
      <a:lt1>
        <a:srgbClr val="F3F8FF"/>
      </a:lt1>
      <a:dk2>
        <a:srgbClr val="688DE0"/>
      </a:dk2>
      <a:lt2>
        <a:srgbClr val="9CCEFF"/>
      </a:lt2>
      <a:accent1>
        <a:srgbClr val="4DCEC1"/>
      </a:accent1>
      <a:accent2>
        <a:srgbClr val="FFD473"/>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1703</Words>
  <Application>Microsoft Office PowerPoint</Application>
  <PresentationFormat>On-screen Show (16:9)</PresentationFormat>
  <Paragraphs>78</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Lato</vt:lpstr>
      <vt:lpstr>DM Sans</vt:lpstr>
      <vt:lpstr>Calibri</vt:lpstr>
      <vt:lpstr>Days One</vt:lpstr>
      <vt:lpstr>Consolas</vt:lpstr>
      <vt:lpstr>Times</vt:lpstr>
      <vt:lpstr>Arial</vt:lpstr>
      <vt:lpstr>Times New Roman</vt:lpstr>
      <vt:lpstr>Lato Light</vt:lpstr>
      <vt:lpstr>Nunito Light</vt:lpstr>
      <vt:lpstr>Energy and Conservation Laws - Physics - 10th grade by Slidesgo</vt:lpstr>
      <vt:lpstr>Web Cookie &amp; Session Manager with Redis</vt:lpstr>
      <vt:lpstr>HTTP &amp;  Web Cookie</vt:lpstr>
      <vt:lpstr>HTTP hoạt động theo cơ chế request-response</vt:lpstr>
      <vt:lpstr>Question!</vt:lpstr>
      <vt:lpstr>Cookie!</vt:lpstr>
      <vt:lpstr>Như đã nói, HTTP server là “stateless”</vt:lpstr>
      <vt:lpstr>HTTP sử dụng Cookie.</vt:lpstr>
      <vt:lpstr>PowerPoint Presentation</vt:lpstr>
      <vt:lpstr>PowerPoint Presentation</vt:lpstr>
      <vt:lpstr>PowerPoint Presentation</vt:lpstr>
      <vt:lpstr>PowerPoint Presentation</vt:lpstr>
      <vt:lpstr>Cookie có thể được sử dụng để tạo một user session layer trên stateless HTTP.</vt:lpstr>
      <vt:lpstr>Controversy</vt:lpstr>
      <vt:lpstr>PowerPoint Presentation</vt:lpstr>
      <vt:lpstr>Session management with Redis</vt:lpstr>
      <vt:lpstr>Session in Spring</vt:lpstr>
      <vt:lpstr>PowerPoint Presentation</vt:lpstr>
      <vt:lpstr>PowerPoint Presentation</vt:lpstr>
      <vt:lpstr>What is Redis?</vt:lpstr>
      <vt:lpstr>Redis</vt:lpstr>
      <vt:lpstr>Redis's in-memory architecture.</vt:lpstr>
      <vt:lpstr>Key-value storage.</vt:lpstr>
      <vt:lpstr>Redis Scaling</vt:lpstr>
      <vt:lpstr>Why Choose Redis for Session Management?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Cookie &amp; Session Manager with Redis</dc:title>
  <cp:lastModifiedBy>HLC_2021</cp:lastModifiedBy>
  <cp:revision>34</cp:revision>
  <dcterms:modified xsi:type="dcterms:W3CDTF">2024-01-26T09:25:15Z</dcterms:modified>
</cp:coreProperties>
</file>